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slides/slide343.xml" ContentType="application/vnd.openxmlformats-officedocument.presentationml.slide+xml"/>
  <Override PartName="/ppt/slides/slide344.xml" ContentType="application/vnd.openxmlformats-officedocument.presentationml.slide+xml"/>
  <Override PartName="/ppt/slides/slide345.xml" ContentType="application/vnd.openxmlformats-officedocument.presentationml.slide+xml"/>
  <Override PartName="/ppt/slides/slide346.xml" ContentType="application/vnd.openxmlformats-officedocument.presentationml.slide+xml"/>
  <Override PartName="/ppt/slides/slide347.xml" ContentType="application/vnd.openxmlformats-officedocument.presentationml.slide+xml"/>
  <Override PartName="/ppt/slides/slide348.xml" ContentType="application/vnd.openxmlformats-officedocument.presentationml.slide+xml"/>
  <Override PartName="/ppt/slides/slide349.xml" ContentType="application/vnd.openxmlformats-officedocument.presentationml.slide+xml"/>
  <Override PartName="/ppt/slides/slide350.xml" ContentType="application/vnd.openxmlformats-officedocument.presentationml.slide+xml"/>
  <Override PartName="/ppt/slides/slide351.xml" ContentType="application/vnd.openxmlformats-officedocument.presentationml.slide+xml"/>
  <Override PartName="/ppt/slides/slide352.xml" ContentType="application/vnd.openxmlformats-officedocument.presentationml.slide+xml"/>
  <Override PartName="/ppt/slides/slide353.xml" ContentType="application/vnd.openxmlformats-officedocument.presentationml.slide+xml"/>
  <Override PartName="/ppt/slides/slide354.xml" ContentType="application/vnd.openxmlformats-officedocument.presentationml.slide+xml"/>
  <Override PartName="/ppt/slides/slide355.xml" ContentType="application/vnd.openxmlformats-officedocument.presentationml.slide+xml"/>
  <Override PartName="/ppt/slides/slide356.xml" ContentType="application/vnd.openxmlformats-officedocument.presentationml.slide+xml"/>
  <Override PartName="/ppt/slides/slide357.xml" ContentType="application/vnd.openxmlformats-officedocument.presentationml.slide+xml"/>
  <Override PartName="/ppt/slides/slide358.xml" ContentType="application/vnd.openxmlformats-officedocument.presentationml.slide+xml"/>
  <Override PartName="/ppt/slides/slide359.xml" ContentType="application/vnd.openxmlformats-officedocument.presentationml.slide+xml"/>
  <Override PartName="/ppt/slides/slide360.xml" ContentType="application/vnd.openxmlformats-officedocument.presentationml.slide+xml"/>
  <Override PartName="/ppt/slides/slide361.xml" ContentType="application/vnd.openxmlformats-officedocument.presentationml.slide+xml"/>
  <Override PartName="/ppt/slides/slide362.xml" ContentType="application/vnd.openxmlformats-officedocument.presentationml.slide+xml"/>
  <Override PartName="/ppt/slides/slide363.xml" ContentType="application/vnd.openxmlformats-officedocument.presentationml.slide+xml"/>
  <Override PartName="/ppt/slides/slide364.xml" ContentType="application/vnd.openxmlformats-officedocument.presentationml.slide+xml"/>
  <Override PartName="/ppt/slides/slide365.xml" ContentType="application/vnd.openxmlformats-officedocument.presentationml.slide+xml"/>
  <Override PartName="/ppt/slides/slide366.xml" ContentType="application/vnd.openxmlformats-officedocument.presentationml.slide+xml"/>
  <Override PartName="/ppt/slides/slide367.xml" ContentType="application/vnd.openxmlformats-officedocument.presentationml.slide+xml"/>
  <Override PartName="/ppt/slides/slide368.xml" ContentType="application/vnd.openxmlformats-officedocument.presentationml.slide+xml"/>
  <Override PartName="/ppt/slides/slide369.xml" ContentType="application/vnd.openxmlformats-officedocument.presentationml.slide+xml"/>
  <Override PartName="/ppt/slides/slide370.xml" ContentType="application/vnd.openxmlformats-officedocument.presentationml.slide+xml"/>
  <Override PartName="/ppt/slides/slide371.xml" ContentType="application/vnd.openxmlformats-officedocument.presentationml.slide+xml"/>
  <Override PartName="/ppt/slides/slide372.xml" ContentType="application/vnd.openxmlformats-officedocument.presentationml.slide+xml"/>
  <Override PartName="/ppt/slides/slide373.xml" ContentType="application/vnd.openxmlformats-officedocument.presentationml.slide+xml"/>
  <Override PartName="/ppt/slides/slide374.xml" ContentType="application/vnd.openxmlformats-officedocument.presentationml.slide+xml"/>
  <Override PartName="/ppt/slides/slide375.xml" ContentType="application/vnd.openxmlformats-officedocument.presentationml.slide+xml"/>
  <Override PartName="/ppt/slides/slide376.xml" ContentType="application/vnd.openxmlformats-officedocument.presentationml.slide+xml"/>
  <Override PartName="/ppt/slides/slide377.xml" ContentType="application/vnd.openxmlformats-officedocument.presentationml.slide+xml"/>
  <Override PartName="/ppt/slides/slide378.xml" ContentType="application/vnd.openxmlformats-officedocument.presentationml.slide+xml"/>
  <Override PartName="/ppt/slides/slide379.xml" ContentType="application/vnd.openxmlformats-officedocument.presentationml.slide+xml"/>
  <Override PartName="/ppt/slides/slide380.xml" ContentType="application/vnd.openxmlformats-officedocument.presentationml.slide+xml"/>
  <Override PartName="/ppt/slides/slide381.xml" ContentType="application/vnd.openxmlformats-officedocument.presentationml.slide+xml"/>
  <Override PartName="/ppt/slides/slide382.xml" ContentType="application/vnd.openxmlformats-officedocument.presentationml.slide+xml"/>
  <Override PartName="/ppt/slides/slide383.xml" ContentType="application/vnd.openxmlformats-officedocument.presentationml.slide+xml"/>
  <Override PartName="/ppt/slides/slide384.xml" ContentType="application/vnd.openxmlformats-officedocument.presentationml.slide+xml"/>
  <Override PartName="/ppt/slides/slide385.xml" ContentType="application/vnd.openxmlformats-officedocument.presentationml.slide+xml"/>
  <Override PartName="/ppt/slides/slide386.xml" ContentType="application/vnd.openxmlformats-officedocument.presentationml.slide+xml"/>
  <Override PartName="/ppt/slides/slide387.xml" ContentType="application/vnd.openxmlformats-officedocument.presentationml.slide+xml"/>
  <Override PartName="/ppt/slides/slide388.xml" ContentType="application/vnd.openxmlformats-officedocument.presentationml.slide+xml"/>
  <Override PartName="/ppt/slides/slide389.xml" ContentType="application/vnd.openxmlformats-officedocument.presentationml.slide+xml"/>
  <Override PartName="/ppt/slides/slide390.xml" ContentType="application/vnd.openxmlformats-officedocument.presentationml.slide+xml"/>
  <Override PartName="/ppt/slides/slide391.xml" ContentType="application/vnd.openxmlformats-officedocument.presentationml.slide+xml"/>
  <Override PartName="/ppt/slides/slide392.xml" ContentType="application/vnd.openxmlformats-officedocument.presentationml.slide+xml"/>
  <Override PartName="/ppt/slides/slide393.xml" ContentType="application/vnd.openxmlformats-officedocument.presentationml.slide+xml"/>
  <Override PartName="/ppt/slides/slide394.xml" ContentType="application/vnd.openxmlformats-officedocument.presentationml.slide+xml"/>
  <Override PartName="/ppt/slides/slide395.xml" ContentType="application/vnd.openxmlformats-officedocument.presentationml.slide+xml"/>
  <Override PartName="/ppt/slides/slide396.xml" ContentType="application/vnd.openxmlformats-officedocument.presentationml.slide+xml"/>
  <Override PartName="/ppt/slides/slide397.xml" ContentType="application/vnd.openxmlformats-officedocument.presentationml.slide+xml"/>
  <Override PartName="/ppt/slides/slide398.xml" ContentType="application/vnd.openxmlformats-officedocument.presentationml.slide+xml"/>
  <Override PartName="/ppt/slides/slide399.xml" ContentType="application/vnd.openxmlformats-officedocument.presentationml.slide+xml"/>
  <Override PartName="/ppt/slides/slide400.xml" ContentType="application/vnd.openxmlformats-officedocument.presentationml.slide+xml"/>
  <Override PartName="/ppt/slides/slide401.xml" ContentType="application/vnd.openxmlformats-officedocument.presentationml.slide+xml"/>
  <Override PartName="/ppt/slides/slide402.xml" ContentType="application/vnd.openxmlformats-officedocument.presentationml.slide+xml"/>
  <Override PartName="/ppt/slides/slide403.xml" ContentType="application/vnd.openxmlformats-officedocument.presentationml.slide+xml"/>
  <Override PartName="/ppt/slides/slide404.xml" ContentType="application/vnd.openxmlformats-officedocument.presentationml.slide+xml"/>
  <Override PartName="/ppt/slides/slide405.xml" ContentType="application/vnd.openxmlformats-officedocument.presentationml.slide+xml"/>
  <Override PartName="/ppt/slides/slide406.xml" ContentType="application/vnd.openxmlformats-officedocument.presentationml.slide+xml"/>
  <Override PartName="/ppt/slides/slide407.xml" ContentType="application/vnd.openxmlformats-officedocument.presentationml.slide+xml"/>
  <Override PartName="/ppt/slides/slide408.xml" ContentType="application/vnd.openxmlformats-officedocument.presentationml.slide+xml"/>
  <Override PartName="/ppt/slides/slide409.xml" ContentType="application/vnd.openxmlformats-officedocument.presentationml.slide+xml"/>
  <Override PartName="/ppt/slides/slide410.xml" ContentType="application/vnd.openxmlformats-officedocument.presentationml.slide+xml"/>
  <Override PartName="/ppt/slides/slide411.xml" ContentType="application/vnd.openxmlformats-officedocument.presentationml.slide+xml"/>
  <Override PartName="/ppt/slides/slide412.xml" ContentType="application/vnd.openxmlformats-officedocument.presentationml.slide+xml"/>
  <Override PartName="/ppt/slides/slide413.xml" ContentType="application/vnd.openxmlformats-officedocument.presentationml.slide+xml"/>
  <Override PartName="/ppt/slides/slide414.xml" ContentType="application/vnd.openxmlformats-officedocument.presentationml.slide+xml"/>
  <Override PartName="/ppt/slides/slide415.xml" ContentType="application/vnd.openxmlformats-officedocument.presentationml.slide+xml"/>
  <Override PartName="/ppt/slides/slide416.xml" ContentType="application/vnd.openxmlformats-officedocument.presentationml.slide+xml"/>
  <Override PartName="/ppt/slides/slide417.xml" ContentType="application/vnd.openxmlformats-officedocument.presentationml.slide+xml"/>
  <Override PartName="/ppt/slides/slide418.xml" ContentType="application/vnd.openxmlformats-officedocument.presentationml.slide+xml"/>
  <Override PartName="/ppt/slides/slide419.xml" ContentType="application/vnd.openxmlformats-officedocument.presentationml.slide+xml"/>
  <Override PartName="/ppt/slides/slide420.xml" ContentType="application/vnd.openxmlformats-officedocument.presentationml.slide+xml"/>
  <Override PartName="/ppt/slides/slide421.xml" ContentType="application/vnd.openxmlformats-officedocument.presentationml.slide+xml"/>
  <Override PartName="/ppt/slides/slide422.xml" ContentType="application/vnd.openxmlformats-officedocument.presentationml.slide+xml"/>
  <Override PartName="/ppt/slides/slide423.xml" ContentType="application/vnd.openxmlformats-officedocument.presentationml.slide+xml"/>
  <Override PartName="/ppt/slides/slide424.xml" ContentType="application/vnd.openxmlformats-officedocument.presentationml.slide+xml"/>
  <Override PartName="/ppt/slides/slide425.xml" ContentType="application/vnd.openxmlformats-officedocument.presentationml.slide+xml"/>
  <Override PartName="/ppt/slides/slide426.xml" ContentType="application/vnd.openxmlformats-officedocument.presentationml.slide+xml"/>
  <Override PartName="/ppt/slides/slide427.xml" ContentType="application/vnd.openxmlformats-officedocument.presentationml.slide+xml"/>
  <Override PartName="/ppt/slides/slide428.xml" ContentType="application/vnd.openxmlformats-officedocument.presentationml.slide+xml"/>
  <Override PartName="/ppt/slides/slide429.xml" ContentType="application/vnd.openxmlformats-officedocument.presentationml.slide+xml"/>
  <Override PartName="/ppt/slides/slide430.xml" ContentType="application/vnd.openxmlformats-officedocument.presentationml.slide+xml"/>
  <Override PartName="/ppt/slides/slide431.xml" ContentType="application/vnd.openxmlformats-officedocument.presentationml.slide+xml"/>
  <Override PartName="/ppt/slides/slide432.xml" ContentType="application/vnd.openxmlformats-officedocument.presentationml.slide+xml"/>
  <Override PartName="/ppt/slides/slide433.xml" ContentType="application/vnd.openxmlformats-officedocument.presentationml.slide+xml"/>
  <Override PartName="/ppt/slides/slide434.xml" ContentType="application/vnd.openxmlformats-officedocument.presentationml.slide+xml"/>
  <Override PartName="/ppt/slides/slide435.xml" ContentType="application/vnd.openxmlformats-officedocument.presentationml.slide+xml"/>
  <Override PartName="/ppt/slides/slide436.xml" ContentType="application/vnd.openxmlformats-officedocument.presentationml.slide+xml"/>
  <Override PartName="/ppt/slides/slide437.xml" ContentType="application/vnd.openxmlformats-officedocument.presentationml.slide+xml"/>
  <Override PartName="/ppt/slides/slide438.xml" ContentType="application/vnd.openxmlformats-officedocument.presentationml.slide+xml"/>
  <Override PartName="/ppt/slides/slide439.xml" ContentType="application/vnd.openxmlformats-officedocument.presentationml.slide+xml"/>
  <Override PartName="/ppt/slides/slide440.xml" ContentType="application/vnd.openxmlformats-officedocument.presentationml.slide+xml"/>
  <Override PartName="/ppt/slides/slide441.xml" ContentType="application/vnd.openxmlformats-officedocument.presentationml.slide+xml"/>
  <Override PartName="/ppt/slides/slide442.xml" ContentType="application/vnd.openxmlformats-officedocument.presentationml.slide+xml"/>
  <Override PartName="/ppt/slides/slide443.xml" ContentType="application/vnd.openxmlformats-officedocument.presentationml.slide+xml"/>
  <Override PartName="/ppt/slides/slide444.xml" ContentType="application/vnd.openxmlformats-officedocument.presentationml.slide+xml"/>
  <Override PartName="/ppt/slides/slide445.xml" ContentType="application/vnd.openxmlformats-officedocument.presentationml.slide+xml"/>
  <Override PartName="/ppt/slides/slide446.xml" ContentType="application/vnd.openxmlformats-officedocument.presentationml.slide+xml"/>
  <Override PartName="/ppt/slides/slide447.xml" ContentType="application/vnd.openxmlformats-officedocument.presentationml.slide+xml"/>
  <Override PartName="/ppt/slides/slide448.xml" ContentType="application/vnd.openxmlformats-officedocument.presentationml.slide+xml"/>
  <Override PartName="/ppt/slides/slide449.xml" ContentType="application/vnd.openxmlformats-officedocument.presentationml.slide+xml"/>
  <Override PartName="/ppt/slides/slide450.xml" ContentType="application/vnd.openxmlformats-officedocument.presentationml.slide+xml"/>
  <Override PartName="/ppt/slides/slide451.xml" ContentType="application/vnd.openxmlformats-officedocument.presentationml.slide+xml"/>
  <Override PartName="/ppt/slides/slide452.xml" ContentType="application/vnd.openxmlformats-officedocument.presentationml.slide+xml"/>
  <Override PartName="/ppt/slides/slide453.xml" ContentType="application/vnd.openxmlformats-officedocument.presentationml.slide+xml"/>
  <Override PartName="/ppt/slides/slide454.xml" ContentType="application/vnd.openxmlformats-officedocument.presentationml.slide+xml"/>
  <Override PartName="/ppt/slides/slide4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73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  <p:sldId id="435" r:id="rId182"/>
    <p:sldId id="436" r:id="rId183"/>
    <p:sldId id="437" r:id="rId184"/>
    <p:sldId id="438" r:id="rId185"/>
    <p:sldId id="439" r:id="rId186"/>
    <p:sldId id="440" r:id="rId187"/>
    <p:sldId id="441" r:id="rId188"/>
    <p:sldId id="442" r:id="rId189"/>
    <p:sldId id="443" r:id="rId190"/>
    <p:sldId id="444" r:id="rId191"/>
    <p:sldId id="445" r:id="rId192"/>
    <p:sldId id="446" r:id="rId193"/>
    <p:sldId id="447" r:id="rId194"/>
    <p:sldId id="448" r:id="rId195"/>
    <p:sldId id="449" r:id="rId196"/>
    <p:sldId id="450" r:id="rId197"/>
    <p:sldId id="451" r:id="rId198"/>
    <p:sldId id="452" r:id="rId199"/>
    <p:sldId id="453" r:id="rId200"/>
    <p:sldId id="454" r:id="rId201"/>
    <p:sldId id="455" r:id="rId202"/>
    <p:sldId id="456" r:id="rId203"/>
    <p:sldId id="457" r:id="rId204"/>
    <p:sldId id="458" r:id="rId205"/>
    <p:sldId id="459" r:id="rId206"/>
    <p:sldId id="460" r:id="rId207"/>
    <p:sldId id="461" r:id="rId208"/>
    <p:sldId id="462" r:id="rId209"/>
    <p:sldId id="463" r:id="rId210"/>
    <p:sldId id="464" r:id="rId211"/>
    <p:sldId id="465" r:id="rId212"/>
    <p:sldId id="466" r:id="rId213"/>
    <p:sldId id="467" r:id="rId214"/>
    <p:sldId id="468" r:id="rId215"/>
    <p:sldId id="469" r:id="rId216"/>
    <p:sldId id="470" r:id="rId217"/>
    <p:sldId id="471" r:id="rId218"/>
    <p:sldId id="472" r:id="rId219"/>
    <p:sldId id="473" r:id="rId220"/>
    <p:sldId id="474" r:id="rId221"/>
    <p:sldId id="475" r:id="rId222"/>
    <p:sldId id="476" r:id="rId223"/>
    <p:sldId id="477" r:id="rId224"/>
    <p:sldId id="478" r:id="rId225"/>
    <p:sldId id="479" r:id="rId226"/>
    <p:sldId id="480" r:id="rId227"/>
    <p:sldId id="481" r:id="rId228"/>
    <p:sldId id="482" r:id="rId229"/>
    <p:sldId id="483" r:id="rId230"/>
    <p:sldId id="484" r:id="rId231"/>
    <p:sldId id="485" r:id="rId232"/>
    <p:sldId id="486" r:id="rId233"/>
    <p:sldId id="487" r:id="rId234"/>
    <p:sldId id="488" r:id="rId235"/>
    <p:sldId id="489" r:id="rId236"/>
    <p:sldId id="490" r:id="rId237"/>
    <p:sldId id="491" r:id="rId238"/>
    <p:sldId id="492" r:id="rId239"/>
    <p:sldId id="493" r:id="rId240"/>
    <p:sldId id="494" r:id="rId241"/>
    <p:sldId id="495" r:id="rId242"/>
    <p:sldId id="496" r:id="rId243"/>
    <p:sldId id="497" r:id="rId244"/>
    <p:sldId id="498" r:id="rId245"/>
    <p:sldId id="499" r:id="rId246"/>
    <p:sldId id="500" r:id="rId247"/>
    <p:sldId id="501" r:id="rId248"/>
    <p:sldId id="502" r:id="rId249"/>
    <p:sldId id="503" r:id="rId250"/>
    <p:sldId id="504" r:id="rId251"/>
    <p:sldId id="505" r:id="rId252"/>
    <p:sldId id="506" r:id="rId253"/>
    <p:sldId id="507" r:id="rId254"/>
    <p:sldId id="508" r:id="rId255"/>
    <p:sldId id="509" r:id="rId256"/>
    <p:sldId id="510" r:id="rId257"/>
    <p:sldId id="511" r:id="rId258"/>
    <p:sldId id="512" r:id="rId259"/>
    <p:sldId id="513" r:id="rId260"/>
    <p:sldId id="514" r:id="rId261"/>
    <p:sldId id="515" r:id="rId262"/>
    <p:sldId id="516" r:id="rId263"/>
    <p:sldId id="517" r:id="rId264"/>
    <p:sldId id="518" r:id="rId265"/>
    <p:sldId id="519" r:id="rId266"/>
    <p:sldId id="520" r:id="rId267"/>
    <p:sldId id="521" r:id="rId268"/>
    <p:sldId id="522" r:id="rId269"/>
    <p:sldId id="523" r:id="rId270"/>
    <p:sldId id="524" r:id="rId271"/>
    <p:sldId id="525" r:id="rId272"/>
    <p:sldId id="526" r:id="rId273"/>
    <p:sldId id="527" r:id="rId274"/>
    <p:sldId id="528" r:id="rId275"/>
    <p:sldId id="529" r:id="rId276"/>
    <p:sldId id="530" r:id="rId277"/>
    <p:sldId id="531" r:id="rId278"/>
    <p:sldId id="532" r:id="rId279"/>
    <p:sldId id="533" r:id="rId280"/>
    <p:sldId id="534" r:id="rId281"/>
    <p:sldId id="535" r:id="rId282"/>
    <p:sldId id="536" r:id="rId283"/>
    <p:sldId id="537" r:id="rId284"/>
    <p:sldId id="538" r:id="rId285"/>
    <p:sldId id="539" r:id="rId286"/>
    <p:sldId id="540" r:id="rId287"/>
    <p:sldId id="541" r:id="rId288"/>
    <p:sldId id="542" r:id="rId289"/>
    <p:sldId id="543" r:id="rId290"/>
    <p:sldId id="544" r:id="rId291"/>
    <p:sldId id="545" r:id="rId292"/>
    <p:sldId id="546" r:id="rId293"/>
    <p:sldId id="547" r:id="rId294"/>
    <p:sldId id="548" r:id="rId295"/>
    <p:sldId id="549" r:id="rId296"/>
    <p:sldId id="550" r:id="rId297"/>
    <p:sldId id="551" r:id="rId298"/>
    <p:sldId id="552" r:id="rId299"/>
    <p:sldId id="553" r:id="rId300"/>
    <p:sldId id="554" r:id="rId301"/>
    <p:sldId id="555" r:id="rId302"/>
    <p:sldId id="556" r:id="rId303"/>
    <p:sldId id="557" r:id="rId304"/>
    <p:sldId id="558" r:id="rId305"/>
    <p:sldId id="559" r:id="rId306"/>
    <p:sldId id="560" r:id="rId307"/>
    <p:sldId id="561" r:id="rId308"/>
    <p:sldId id="562" r:id="rId309"/>
    <p:sldId id="563" r:id="rId310"/>
    <p:sldId id="564" r:id="rId311"/>
    <p:sldId id="565" r:id="rId312"/>
    <p:sldId id="566" r:id="rId313"/>
    <p:sldId id="567" r:id="rId314"/>
    <p:sldId id="568" r:id="rId315"/>
    <p:sldId id="569" r:id="rId316"/>
    <p:sldId id="570" r:id="rId317"/>
    <p:sldId id="571" r:id="rId318"/>
    <p:sldId id="572" r:id="rId319"/>
    <p:sldId id="573" r:id="rId320"/>
    <p:sldId id="574" r:id="rId321"/>
    <p:sldId id="575" r:id="rId322"/>
    <p:sldId id="576" r:id="rId323"/>
    <p:sldId id="577" r:id="rId324"/>
    <p:sldId id="578" r:id="rId325"/>
    <p:sldId id="579" r:id="rId326"/>
    <p:sldId id="580" r:id="rId327"/>
    <p:sldId id="581" r:id="rId328"/>
    <p:sldId id="582" r:id="rId329"/>
    <p:sldId id="583" r:id="rId330"/>
    <p:sldId id="584" r:id="rId331"/>
    <p:sldId id="585" r:id="rId332"/>
    <p:sldId id="586" r:id="rId333"/>
    <p:sldId id="587" r:id="rId334"/>
    <p:sldId id="588" r:id="rId335"/>
    <p:sldId id="589" r:id="rId336"/>
    <p:sldId id="590" r:id="rId337"/>
    <p:sldId id="591" r:id="rId338"/>
    <p:sldId id="592" r:id="rId339"/>
    <p:sldId id="593" r:id="rId340"/>
    <p:sldId id="594" r:id="rId341"/>
    <p:sldId id="595" r:id="rId342"/>
    <p:sldId id="596" r:id="rId343"/>
    <p:sldId id="597" r:id="rId344"/>
    <p:sldId id="598" r:id="rId345"/>
    <p:sldId id="599" r:id="rId346"/>
    <p:sldId id="600" r:id="rId347"/>
    <p:sldId id="601" r:id="rId348"/>
    <p:sldId id="602" r:id="rId349"/>
    <p:sldId id="603" r:id="rId350"/>
    <p:sldId id="604" r:id="rId351"/>
    <p:sldId id="605" r:id="rId352"/>
    <p:sldId id="606" r:id="rId353"/>
    <p:sldId id="607" r:id="rId354"/>
    <p:sldId id="608" r:id="rId355"/>
    <p:sldId id="609" r:id="rId356"/>
    <p:sldId id="610" r:id="rId357"/>
    <p:sldId id="611" r:id="rId358"/>
    <p:sldId id="612" r:id="rId359"/>
    <p:sldId id="613" r:id="rId360"/>
    <p:sldId id="614" r:id="rId361"/>
    <p:sldId id="615" r:id="rId362"/>
    <p:sldId id="616" r:id="rId363"/>
    <p:sldId id="617" r:id="rId364"/>
    <p:sldId id="618" r:id="rId365"/>
    <p:sldId id="619" r:id="rId366"/>
    <p:sldId id="620" r:id="rId367"/>
    <p:sldId id="621" r:id="rId368"/>
    <p:sldId id="622" r:id="rId369"/>
    <p:sldId id="623" r:id="rId370"/>
    <p:sldId id="624" r:id="rId371"/>
    <p:sldId id="625" r:id="rId372"/>
    <p:sldId id="626" r:id="rId373"/>
    <p:sldId id="627" r:id="rId374"/>
    <p:sldId id="628" r:id="rId375"/>
    <p:sldId id="629" r:id="rId376"/>
    <p:sldId id="630" r:id="rId377"/>
    <p:sldId id="631" r:id="rId378"/>
    <p:sldId id="632" r:id="rId379"/>
    <p:sldId id="633" r:id="rId380"/>
    <p:sldId id="634" r:id="rId381"/>
    <p:sldId id="635" r:id="rId382"/>
    <p:sldId id="636" r:id="rId383"/>
    <p:sldId id="637" r:id="rId384"/>
    <p:sldId id="638" r:id="rId385"/>
    <p:sldId id="639" r:id="rId386"/>
    <p:sldId id="640" r:id="rId387"/>
    <p:sldId id="641" r:id="rId388"/>
    <p:sldId id="642" r:id="rId389"/>
    <p:sldId id="643" r:id="rId390"/>
    <p:sldId id="644" r:id="rId391"/>
    <p:sldId id="645" r:id="rId392"/>
    <p:sldId id="646" r:id="rId393"/>
    <p:sldId id="647" r:id="rId394"/>
    <p:sldId id="648" r:id="rId395"/>
    <p:sldId id="649" r:id="rId396"/>
    <p:sldId id="650" r:id="rId397"/>
    <p:sldId id="651" r:id="rId398"/>
    <p:sldId id="652" r:id="rId399"/>
    <p:sldId id="653" r:id="rId400"/>
    <p:sldId id="654" r:id="rId401"/>
    <p:sldId id="655" r:id="rId402"/>
    <p:sldId id="656" r:id="rId403"/>
    <p:sldId id="657" r:id="rId404"/>
    <p:sldId id="658" r:id="rId405"/>
    <p:sldId id="659" r:id="rId406"/>
    <p:sldId id="660" r:id="rId407"/>
    <p:sldId id="661" r:id="rId408"/>
    <p:sldId id="662" r:id="rId409"/>
    <p:sldId id="663" r:id="rId410"/>
    <p:sldId id="664" r:id="rId411"/>
    <p:sldId id="665" r:id="rId412"/>
    <p:sldId id="666" r:id="rId413"/>
    <p:sldId id="667" r:id="rId414"/>
    <p:sldId id="668" r:id="rId415"/>
    <p:sldId id="669" r:id="rId416"/>
    <p:sldId id="670" r:id="rId417"/>
    <p:sldId id="671" r:id="rId418"/>
    <p:sldId id="672" r:id="rId419"/>
    <p:sldId id="673" r:id="rId420"/>
    <p:sldId id="674" r:id="rId421"/>
    <p:sldId id="675" r:id="rId422"/>
    <p:sldId id="676" r:id="rId423"/>
    <p:sldId id="677" r:id="rId424"/>
    <p:sldId id="678" r:id="rId425"/>
    <p:sldId id="679" r:id="rId426"/>
    <p:sldId id="680" r:id="rId427"/>
    <p:sldId id="681" r:id="rId428"/>
    <p:sldId id="682" r:id="rId429"/>
    <p:sldId id="683" r:id="rId430"/>
    <p:sldId id="684" r:id="rId431"/>
    <p:sldId id="685" r:id="rId432"/>
    <p:sldId id="686" r:id="rId433"/>
    <p:sldId id="687" r:id="rId434"/>
    <p:sldId id="688" r:id="rId435"/>
    <p:sldId id="689" r:id="rId436"/>
    <p:sldId id="690" r:id="rId437"/>
    <p:sldId id="691" r:id="rId438"/>
    <p:sldId id="692" r:id="rId439"/>
    <p:sldId id="693" r:id="rId440"/>
    <p:sldId id="694" r:id="rId441"/>
    <p:sldId id="695" r:id="rId442"/>
    <p:sldId id="696" r:id="rId443"/>
    <p:sldId id="697" r:id="rId444"/>
    <p:sldId id="698" r:id="rId445"/>
    <p:sldId id="699" r:id="rId446"/>
    <p:sldId id="700" r:id="rId447"/>
    <p:sldId id="701" r:id="rId448"/>
    <p:sldId id="702" r:id="rId449"/>
    <p:sldId id="703" r:id="rId450"/>
    <p:sldId id="704" r:id="rId451"/>
    <p:sldId id="705" r:id="rId452"/>
    <p:sldId id="706" r:id="rId453"/>
    <p:sldId id="707" r:id="rId454"/>
    <p:sldId id="708" r:id="rId455"/>
    <p:sldId id="709" r:id="rId456"/>
    <p:sldId id="710" r:id="rId457"/>
  </p:sldIdLst>
  <p:sldSz cx="4572000" cy="4572000"/>
  <p:notesSz cx="6858000" cy="9144000"/>
  <p:photoAlbum bw="1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14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99" Type="http://schemas.openxmlformats.org/officeDocument/2006/relationships/slide" Target="slides/slide297.xml"/><Relationship Id="rId21" Type="http://schemas.openxmlformats.org/officeDocument/2006/relationships/slide" Target="slides/slide19.xml"/><Relationship Id="rId63" Type="http://schemas.openxmlformats.org/officeDocument/2006/relationships/slide" Target="slides/slide61.xml"/><Relationship Id="rId159" Type="http://schemas.openxmlformats.org/officeDocument/2006/relationships/slide" Target="slides/slide157.xml"/><Relationship Id="rId324" Type="http://schemas.openxmlformats.org/officeDocument/2006/relationships/slide" Target="slides/slide322.xml"/><Relationship Id="rId366" Type="http://schemas.openxmlformats.org/officeDocument/2006/relationships/slide" Target="slides/slide364.xml"/><Relationship Id="rId170" Type="http://schemas.openxmlformats.org/officeDocument/2006/relationships/slide" Target="slides/slide168.xml"/><Relationship Id="rId226" Type="http://schemas.openxmlformats.org/officeDocument/2006/relationships/slide" Target="slides/slide224.xml"/><Relationship Id="rId433" Type="http://schemas.openxmlformats.org/officeDocument/2006/relationships/slide" Target="slides/slide431.xml"/><Relationship Id="rId268" Type="http://schemas.openxmlformats.org/officeDocument/2006/relationships/slide" Target="slides/slide266.xml"/><Relationship Id="rId32" Type="http://schemas.openxmlformats.org/officeDocument/2006/relationships/slide" Target="slides/slide30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335" Type="http://schemas.openxmlformats.org/officeDocument/2006/relationships/slide" Target="slides/slide333.xml"/><Relationship Id="rId377" Type="http://schemas.openxmlformats.org/officeDocument/2006/relationships/slide" Target="slides/slide375.xml"/><Relationship Id="rId5" Type="http://schemas.openxmlformats.org/officeDocument/2006/relationships/slide" Target="slides/slide3.xml"/><Relationship Id="rId181" Type="http://schemas.openxmlformats.org/officeDocument/2006/relationships/slide" Target="slides/slide179.xml"/><Relationship Id="rId237" Type="http://schemas.openxmlformats.org/officeDocument/2006/relationships/slide" Target="slides/slide235.xml"/><Relationship Id="rId402" Type="http://schemas.openxmlformats.org/officeDocument/2006/relationships/slide" Target="slides/slide400.xml"/><Relationship Id="rId279" Type="http://schemas.openxmlformats.org/officeDocument/2006/relationships/slide" Target="slides/slide277.xml"/><Relationship Id="rId444" Type="http://schemas.openxmlformats.org/officeDocument/2006/relationships/slide" Target="slides/slide442.xml"/><Relationship Id="rId43" Type="http://schemas.openxmlformats.org/officeDocument/2006/relationships/slide" Target="slides/slide41.xml"/><Relationship Id="rId139" Type="http://schemas.openxmlformats.org/officeDocument/2006/relationships/slide" Target="slides/slide137.xml"/><Relationship Id="rId290" Type="http://schemas.openxmlformats.org/officeDocument/2006/relationships/slide" Target="slides/slide288.xml"/><Relationship Id="rId304" Type="http://schemas.openxmlformats.org/officeDocument/2006/relationships/slide" Target="slides/slide302.xml"/><Relationship Id="rId346" Type="http://schemas.openxmlformats.org/officeDocument/2006/relationships/slide" Target="slides/slide344.xml"/><Relationship Id="rId388" Type="http://schemas.openxmlformats.org/officeDocument/2006/relationships/slide" Target="slides/slide386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92" Type="http://schemas.openxmlformats.org/officeDocument/2006/relationships/slide" Target="slides/slide190.xml"/><Relationship Id="rId206" Type="http://schemas.openxmlformats.org/officeDocument/2006/relationships/slide" Target="slides/slide204.xml"/><Relationship Id="rId413" Type="http://schemas.openxmlformats.org/officeDocument/2006/relationships/slide" Target="slides/slide411.xml"/><Relationship Id="rId248" Type="http://schemas.openxmlformats.org/officeDocument/2006/relationships/slide" Target="slides/slide246.xml"/><Relationship Id="rId455" Type="http://schemas.openxmlformats.org/officeDocument/2006/relationships/slide" Target="slides/slide453.xml"/><Relationship Id="rId12" Type="http://schemas.openxmlformats.org/officeDocument/2006/relationships/slide" Target="slides/slide10.xml"/><Relationship Id="rId108" Type="http://schemas.openxmlformats.org/officeDocument/2006/relationships/slide" Target="slides/slide106.xml"/><Relationship Id="rId315" Type="http://schemas.openxmlformats.org/officeDocument/2006/relationships/slide" Target="slides/slide313.xml"/><Relationship Id="rId357" Type="http://schemas.openxmlformats.org/officeDocument/2006/relationships/slide" Target="slides/slide355.xml"/><Relationship Id="rId54" Type="http://schemas.openxmlformats.org/officeDocument/2006/relationships/slide" Target="slides/slide52.xml"/><Relationship Id="rId96" Type="http://schemas.openxmlformats.org/officeDocument/2006/relationships/slide" Target="slides/slide94.xml"/><Relationship Id="rId161" Type="http://schemas.openxmlformats.org/officeDocument/2006/relationships/slide" Target="slides/slide159.xml"/><Relationship Id="rId217" Type="http://schemas.openxmlformats.org/officeDocument/2006/relationships/slide" Target="slides/slide215.xml"/><Relationship Id="rId399" Type="http://schemas.openxmlformats.org/officeDocument/2006/relationships/slide" Target="slides/slide397.xml"/><Relationship Id="rId259" Type="http://schemas.openxmlformats.org/officeDocument/2006/relationships/slide" Target="slides/slide257.xml"/><Relationship Id="rId424" Type="http://schemas.openxmlformats.org/officeDocument/2006/relationships/slide" Target="slides/slide422.xml"/><Relationship Id="rId23" Type="http://schemas.openxmlformats.org/officeDocument/2006/relationships/slide" Target="slides/slide21.xml"/><Relationship Id="rId119" Type="http://schemas.openxmlformats.org/officeDocument/2006/relationships/slide" Target="slides/slide117.xml"/><Relationship Id="rId270" Type="http://schemas.openxmlformats.org/officeDocument/2006/relationships/slide" Target="slides/slide268.xml"/><Relationship Id="rId326" Type="http://schemas.openxmlformats.org/officeDocument/2006/relationships/slide" Target="slides/slide324.xml"/><Relationship Id="rId65" Type="http://schemas.openxmlformats.org/officeDocument/2006/relationships/slide" Target="slides/slide63.xml"/><Relationship Id="rId130" Type="http://schemas.openxmlformats.org/officeDocument/2006/relationships/slide" Target="slides/slide128.xml"/><Relationship Id="rId368" Type="http://schemas.openxmlformats.org/officeDocument/2006/relationships/slide" Target="slides/slide366.xml"/><Relationship Id="rId172" Type="http://schemas.openxmlformats.org/officeDocument/2006/relationships/slide" Target="slides/slide170.xml"/><Relationship Id="rId228" Type="http://schemas.openxmlformats.org/officeDocument/2006/relationships/slide" Target="slides/slide226.xml"/><Relationship Id="rId435" Type="http://schemas.openxmlformats.org/officeDocument/2006/relationships/slide" Target="slides/slide433.xml"/><Relationship Id="rId281" Type="http://schemas.openxmlformats.org/officeDocument/2006/relationships/slide" Target="slides/slide279.xml"/><Relationship Id="rId337" Type="http://schemas.openxmlformats.org/officeDocument/2006/relationships/slide" Target="slides/slide335.xml"/><Relationship Id="rId34" Type="http://schemas.openxmlformats.org/officeDocument/2006/relationships/slide" Target="slides/slide32.xml"/><Relationship Id="rId76" Type="http://schemas.openxmlformats.org/officeDocument/2006/relationships/slide" Target="slides/slide74.xml"/><Relationship Id="rId141" Type="http://schemas.openxmlformats.org/officeDocument/2006/relationships/slide" Target="slides/slide139.xml"/><Relationship Id="rId379" Type="http://schemas.openxmlformats.org/officeDocument/2006/relationships/slide" Target="slides/slide377.xml"/><Relationship Id="rId7" Type="http://schemas.openxmlformats.org/officeDocument/2006/relationships/slide" Target="slides/slide5.xml"/><Relationship Id="rId183" Type="http://schemas.openxmlformats.org/officeDocument/2006/relationships/slide" Target="slides/slide181.xml"/><Relationship Id="rId239" Type="http://schemas.openxmlformats.org/officeDocument/2006/relationships/slide" Target="slides/slide237.xml"/><Relationship Id="rId390" Type="http://schemas.openxmlformats.org/officeDocument/2006/relationships/slide" Target="slides/slide388.xml"/><Relationship Id="rId404" Type="http://schemas.openxmlformats.org/officeDocument/2006/relationships/slide" Target="slides/slide402.xml"/><Relationship Id="rId446" Type="http://schemas.openxmlformats.org/officeDocument/2006/relationships/slide" Target="slides/slide444.xml"/><Relationship Id="rId250" Type="http://schemas.openxmlformats.org/officeDocument/2006/relationships/slide" Target="slides/slide248.xml"/><Relationship Id="rId292" Type="http://schemas.openxmlformats.org/officeDocument/2006/relationships/slide" Target="slides/slide290.xml"/><Relationship Id="rId306" Type="http://schemas.openxmlformats.org/officeDocument/2006/relationships/slide" Target="slides/slide304.xml"/><Relationship Id="rId45" Type="http://schemas.openxmlformats.org/officeDocument/2006/relationships/slide" Target="slides/slide43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348" Type="http://schemas.openxmlformats.org/officeDocument/2006/relationships/slide" Target="slides/slide346.xml"/><Relationship Id="rId152" Type="http://schemas.openxmlformats.org/officeDocument/2006/relationships/slide" Target="slides/slide150.xml"/><Relationship Id="rId194" Type="http://schemas.openxmlformats.org/officeDocument/2006/relationships/slide" Target="slides/slide192.xml"/><Relationship Id="rId208" Type="http://schemas.openxmlformats.org/officeDocument/2006/relationships/slide" Target="slides/slide206.xml"/><Relationship Id="rId415" Type="http://schemas.openxmlformats.org/officeDocument/2006/relationships/slide" Target="slides/slide413.xml"/><Relationship Id="rId457" Type="http://schemas.openxmlformats.org/officeDocument/2006/relationships/slide" Target="slides/slide455.xml"/><Relationship Id="rId261" Type="http://schemas.openxmlformats.org/officeDocument/2006/relationships/slide" Target="slides/slide259.xml"/><Relationship Id="rId14" Type="http://schemas.openxmlformats.org/officeDocument/2006/relationships/slide" Target="slides/slide12.xml"/><Relationship Id="rId56" Type="http://schemas.openxmlformats.org/officeDocument/2006/relationships/slide" Target="slides/slide54.xml"/><Relationship Id="rId317" Type="http://schemas.openxmlformats.org/officeDocument/2006/relationships/slide" Target="slides/slide315.xml"/><Relationship Id="rId359" Type="http://schemas.openxmlformats.org/officeDocument/2006/relationships/slide" Target="slides/slide357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63" Type="http://schemas.openxmlformats.org/officeDocument/2006/relationships/slide" Target="slides/slide161.xml"/><Relationship Id="rId219" Type="http://schemas.openxmlformats.org/officeDocument/2006/relationships/slide" Target="slides/slide217.xml"/><Relationship Id="rId370" Type="http://schemas.openxmlformats.org/officeDocument/2006/relationships/slide" Target="slides/slide368.xml"/><Relationship Id="rId426" Type="http://schemas.openxmlformats.org/officeDocument/2006/relationships/slide" Target="slides/slide424.xml"/><Relationship Id="rId230" Type="http://schemas.openxmlformats.org/officeDocument/2006/relationships/slide" Target="slides/slide228.xml"/><Relationship Id="rId25" Type="http://schemas.openxmlformats.org/officeDocument/2006/relationships/slide" Target="slides/slide23.xml"/><Relationship Id="rId67" Type="http://schemas.openxmlformats.org/officeDocument/2006/relationships/slide" Target="slides/slide65.xml"/><Relationship Id="rId272" Type="http://schemas.openxmlformats.org/officeDocument/2006/relationships/slide" Target="slides/slide270.xml"/><Relationship Id="rId328" Type="http://schemas.openxmlformats.org/officeDocument/2006/relationships/slide" Target="slides/slide326.xml"/><Relationship Id="rId132" Type="http://schemas.openxmlformats.org/officeDocument/2006/relationships/slide" Target="slides/slide130.xml"/><Relationship Id="rId174" Type="http://schemas.openxmlformats.org/officeDocument/2006/relationships/slide" Target="slides/slide172.xml"/><Relationship Id="rId381" Type="http://schemas.openxmlformats.org/officeDocument/2006/relationships/slide" Target="slides/slide379.xml"/><Relationship Id="rId241" Type="http://schemas.openxmlformats.org/officeDocument/2006/relationships/slide" Target="slides/slide239.xml"/><Relationship Id="rId437" Type="http://schemas.openxmlformats.org/officeDocument/2006/relationships/slide" Target="slides/slide435.xml"/><Relationship Id="rId36" Type="http://schemas.openxmlformats.org/officeDocument/2006/relationships/slide" Target="slides/slide34.xml"/><Relationship Id="rId283" Type="http://schemas.openxmlformats.org/officeDocument/2006/relationships/slide" Target="slides/slide281.xml"/><Relationship Id="rId339" Type="http://schemas.openxmlformats.org/officeDocument/2006/relationships/slide" Target="slides/slide337.xml"/><Relationship Id="rId78" Type="http://schemas.openxmlformats.org/officeDocument/2006/relationships/slide" Target="slides/slide76.xml"/><Relationship Id="rId101" Type="http://schemas.openxmlformats.org/officeDocument/2006/relationships/slide" Target="slides/slide99.xml"/><Relationship Id="rId143" Type="http://schemas.openxmlformats.org/officeDocument/2006/relationships/slide" Target="slides/slide141.xml"/><Relationship Id="rId185" Type="http://schemas.openxmlformats.org/officeDocument/2006/relationships/slide" Target="slides/slide183.xml"/><Relationship Id="rId350" Type="http://schemas.openxmlformats.org/officeDocument/2006/relationships/slide" Target="slides/slide348.xml"/><Relationship Id="rId406" Type="http://schemas.openxmlformats.org/officeDocument/2006/relationships/slide" Target="slides/slide404.xml"/><Relationship Id="rId9" Type="http://schemas.openxmlformats.org/officeDocument/2006/relationships/slide" Target="slides/slide7.xml"/><Relationship Id="rId210" Type="http://schemas.openxmlformats.org/officeDocument/2006/relationships/slide" Target="slides/slide208.xml"/><Relationship Id="rId392" Type="http://schemas.openxmlformats.org/officeDocument/2006/relationships/slide" Target="slides/slide390.xml"/><Relationship Id="rId448" Type="http://schemas.openxmlformats.org/officeDocument/2006/relationships/slide" Target="slides/slide446.xml"/><Relationship Id="rId252" Type="http://schemas.openxmlformats.org/officeDocument/2006/relationships/slide" Target="slides/slide250.xml"/><Relationship Id="rId294" Type="http://schemas.openxmlformats.org/officeDocument/2006/relationships/slide" Target="slides/slide292.xml"/><Relationship Id="rId308" Type="http://schemas.openxmlformats.org/officeDocument/2006/relationships/slide" Target="slides/slide306.xml"/><Relationship Id="rId47" Type="http://schemas.openxmlformats.org/officeDocument/2006/relationships/slide" Target="slides/slide45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54" Type="http://schemas.openxmlformats.org/officeDocument/2006/relationships/slide" Target="slides/slide152.xml"/><Relationship Id="rId361" Type="http://schemas.openxmlformats.org/officeDocument/2006/relationships/slide" Target="slides/slide359.xml"/><Relationship Id="rId196" Type="http://schemas.openxmlformats.org/officeDocument/2006/relationships/slide" Target="slides/slide194.xml"/><Relationship Id="rId417" Type="http://schemas.openxmlformats.org/officeDocument/2006/relationships/slide" Target="slides/slide415.xml"/><Relationship Id="rId459" Type="http://schemas.openxmlformats.org/officeDocument/2006/relationships/viewProps" Target="viewProps.xml"/><Relationship Id="rId16" Type="http://schemas.openxmlformats.org/officeDocument/2006/relationships/slide" Target="slides/slide14.xml"/><Relationship Id="rId221" Type="http://schemas.openxmlformats.org/officeDocument/2006/relationships/slide" Target="slides/slide219.xml"/><Relationship Id="rId263" Type="http://schemas.openxmlformats.org/officeDocument/2006/relationships/slide" Target="slides/slide261.xml"/><Relationship Id="rId319" Type="http://schemas.openxmlformats.org/officeDocument/2006/relationships/slide" Target="slides/slide317.xml"/><Relationship Id="rId58" Type="http://schemas.openxmlformats.org/officeDocument/2006/relationships/slide" Target="slides/slide56.xml"/><Relationship Id="rId123" Type="http://schemas.openxmlformats.org/officeDocument/2006/relationships/slide" Target="slides/slide121.xml"/><Relationship Id="rId330" Type="http://schemas.openxmlformats.org/officeDocument/2006/relationships/slide" Target="slides/slide328.xml"/><Relationship Id="rId165" Type="http://schemas.openxmlformats.org/officeDocument/2006/relationships/slide" Target="slides/slide163.xml"/><Relationship Id="rId372" Type="http://schemas.openxmlformats.org/officeDocument/2006/relationships/slide" Target="slides/slide370.xml"/><Relationship Id="rId428" Type="http://schemas.openxmlformats.org/officeDocument/2006/relationships/slide" Target="slides/slide426.xml"/><Relationship Id="rId232" Type="http://schemas.openxmlformats.org/officeDocument/2006/relationships/slide" Target="slides/slide230.xml"/><Relationship Id="rId274" Type="http://schemas.openxmlformats.org/officeDocument/2006/relationships/slide" Target="slides/slide272.xml"/><Relationship Id="rId27" Type="http://schemas.openxmlformats.org/officeDocument/2006/relationships/slide" Target="slides/slide25.xml"/><Relationship Id="rId69" Type="http://schemas.openxmlformats.org/officeDocument/2006/relationships/slide" Target="slides/slide67.xml"/><Relationship Id="rId134" Type="http://schemas.openxmlformats.org/officeDocument/2006/relationships/slide" Target="slides/slide132.xml"/><Relationship Id="rId80" Type="http://schemas.openxmlformats.org/officeDocument/2006/relationships/slide" Target="slides/slide78.xml"/><Relationship Id="rId176" Type="http://schemas.openxmlformats.org/officeDocument/2006/relationships/slide" Target="slides/slide174.xml"/><Relationship Id="rId341" Type="http://schemas.openxmlformats.org/officeDocument/2006/relationships/slide" Target="slides/slide339.xml"/><Relationship Id="rId383" Type="http://schemas.openxmlformats.org/officeDocument/2006/relationships/slide" Target="slides/slide381.xml"/><Relationship Id="rId439" Type="http://schemas.openxmlformats.org/officeDocument/2006/relationships/slide" Target="slides/slide437.xml"/><Relationship Id="rId201" Type="http://schemas.openxmlformats.org/officeDocument/2006/relationships/slide" Target="slides/slide199.xml"/><Relationship Id="rId243" Type="http://schemas.openxmlformats.org/officeDocument/2006/relationships/slide" Target="slides/slide241.xml"/><Relationship Id="rId285" Type="http://schemas.openxmlformats.org/officeDocument/2006/relationships/slide" Target="slides/slide283.xml"/><Relationship Id="rId450" Type="http://schemas.openxmlformats.org/officeDocument/2006/relationships/slide" Target="slides/slide448.xml"/><Relationship Id="rId38" Type="http://schemas.openxmlformats.org/officeDocument/2006/relationships/slide" Target="slides/slide36.xml"/><Relationship Id="rId103" Type="http://schemas.openxmlformats.org/officeDocument/2006/relationships/slide" Target="slides/slide101.xml"/><Relationship Id="rId310" Type="http://schemas.openxmlformats.org/officeDocument/2006/relationships/slide" Target="slides/slide308.xml"/><Relationship Id="rId91" Type="http://schemas.openxmlformats.org/officeDocument/2006/relationships/slide" Target="slides/slide89.xml"/><Relationship Id="rId145" Type="http://schemas.openxmlformats.org/officeDocument/2006/relationships/slide" Target="slides/slide143.xml"/><Relationship Id="rId187" Type="http://schemas.openxmlformats.org/officeDocument/2006/relationships/slide" Target="slides/slide185.xml"/><Relationship Id="rId352" Type="http://schemas.openxmlformats.org/officeDocument/2006/relationships/slide" Target="slides/slide350.xml"/><Relationship Id="rId394" Type="http://schemas.openxmlformats.org/officeDocument/2006/relationships/slide" Target="slides/slide392.xml"/><Relationship Id="rId408" Type="http://schemas.openxmlformats.org/officeDocument/2006/relationships/slide" Target="slides/slide406.xml"/><Relationship Id="rId212" Type="http://schemas.openxmlformats.org/officeDocument/2006/relationships/slide" Target="slides/slide210.xml"/><Relationship Id="rId254" Type="http://schemas.openxmlformats.org/officeDocument/2006/relationships/slide" Target="slides/slide252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296" Type="http://schemas.openxmlformats.org/officeDocument/2006/relationships/slide" Target="slides/slide294.xml"/><Relationship Id="rId461" Type="http://schemas.openxmlformats.org/officeDocument/2006/relationships/tableStyles" Target="tableStyles.xml"/><Relationship Id="rId60" Type="http://schemas.openxmlformats.org/officeDocument/2006/relationships/slide" Target="slides/slide58.xml"/><Relationship Id="rId156" Type="http://schemas.openxmlformats.org/officeDocument/2006/relationships/slide" Target="slides/slide154.xml"/><Relationship Id="rId198" Type="http://schemas.openxmlformats.org/officeDocument/2006/relationships/slide" Target="slides/slide196.xml"/><Relationship Id="rId321" Type="http://schemas.openxmlformats.org/officeDocument/2006/relationships/slide" Target="slides/slide319.xml"/><Relationship Id="rId363" Type="http://schemas.openxmlformats.org/officeDocument/2006/relationships/slide" Target="slides/slide361.xml"/><Relationship Id="rId419" Type="http://schemas.openxmlformats.org/officeDocument/2006/relationships/slide" Target="slides/slide417.xml"/><Relationship Id="rId223" Type="http://schemas.openxmlformats.org/officeDocument/2006/relationships/slide" Target="slides/slide221.xml"/><Relationship Id="rId430" Type="http://schemas.openxmlformats.org/officeDocument/2006/relationships/slide" Target="slides/slide428.xml"/><Relationship Id="rId18" Type="http://schemas.openxmlformats.org/officeDocument/2006/relationships/slide" Target="slides/slide16.xml"/><Relationship Id="rId265" Type="http://schemas.openxmlformats.org/officeDocument/2006/relationships/slide" Target="slides/slide263.xml"/><Relationship Id="rId125" Type="http://schemas.openxmlformats.org/officeDocument/2006/relationships/slide" Target="slides/slide123.xml"/><Relationship Id="rId167" Type="http://schemas.openxmlformats.org/officeDocument/2006/relationships/slide" Target="slides/slide165.xml"/><Relationship Id="rId332" Type="http://schemas.openxmlformats.org/officeDocument/2006/relationships/slide" Target="slides/slide330.xml"/><Relationship Id="rId374" Type="http://schemas.openxmlformats.org/officeDocument/2006/relationships/slide" Target="slides/slide372.xml"/><Relationship Id="rId71" Type="http://schemas.openxmlformats.org/officeDocument/2006/relationships/slide" Target="slides/slide69.xml"/><Relationship Id="rId234" Type="http://schemas.openxmlformats.org/officeDocument/2006/relationships/slide" Target="slides/slide23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76" Type="http://schemas.openxmlformats.org/officeDocument/2006/relationships/slide" Target="slides/slide274.xml"/><Relationship Id="rId441" Type="http://schemas.openxmlformats.org/officeDocument/2006/relationships/slide" Target="slides/slide439.xml"/><Relationship Id="rId40" Type="http://schemas.openxmlformats.org/officeDocument/2006/relationships/slide" Target="slides/slide38.xml"/><Relationship Id="rId115" Type="http://schemas.openxmlformats.org/officeDocument/2006/relationships/slide" Target="slides/slide113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301" Type="http://schemas.openxmlformats.org/officeDocument/2006/relationships/slide" Target="slides/slide299.xml"/><Relationship Id="rId322" Type="http://schemas.openxmlformats.org/officeDocument/2006/relationships/slide" Target="slides/slide320.xml"/><Relationship Id="rId343" Type="http://schemas.openxmlformats.org/officeDocument/2006/relationships/slide" Target="slides/slide341.xml"/><Relationship Id="rId364" Type="http://schemas.openxmlformats.org/officeDocument/2006/relationships/slide" Target="slides/slide362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9" Type="http://schemas.openxmlformats.org/officeDocument/2006/relationships/slide" Target="slides/slide197.xml"/><Relationship Id="rId203" Type="http://schemas.openxmlformats.org/officeDocument/2006/relationships/slide" Target="slides/slide201.xml"/><Relationship Id="rId385" Type="http://schemas.openxmlformats.org/officeDocument/2006/relationships/slide" Target="slides/slide383.xml"/><Relationship Id="rId19" Type="http://schemas.openxmlformats.org/officeDocument/2006/relationships/slide" Target="slides/slide17.xml"/><Relationship Id="rId224" Type="http://schemas.openxmlformats.org/officeDocument/2006/relationships/slide" Target="slides/slide222.xml"/><Relationship Id="rId245" Type="http://schemas.openxmlformats.org/officeDocument/2006/relationships/slide" Target="slides/slide243.xml"/><Relationship Id="rId266" Type="http://schemas.openxmlformats.org/officeDocument/2006/relationships/slide" Target="slides/slide264.xml"/><Relationship Id="rId287" Type="http://schemas.openxmlformats.org/officeDocument/2006/relationships/slide" Target="slides/slide285.xml"/><Relationship Id="rId410" Type="http://schemas.openxmlformats.org/officeDocument/2006/relationships/slide" Target="slides/slide408.xml"/><Relationship Id="rId431" Type="http://schemas.openxmlformats.org/officeDocument/2006/relationships/slide" Target="slides/slide429.xml"/><Relationship Id="rId452" Type="http://schemas.openxmlformats.org/officeDocument/2006/relationships/slide" Target="slides/slide450.xml"/><Relationship Id="rId30" Type="http://schemas.openxmlformats.org/officeDocument/2006/relationships/slide" Target="slides/slide2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312" Type="http://schemas.openxmlformats.org/officeDocument/2006/relationships/slide" Target="slides/slide310.xml"/><Relationship Id="rId333" Type="http://schemas.openxmlformats.org/officeDocument/2006/relationships/slide" Target="slides/slide331.xml"/><Relationship Id="rId354" Type="http://schemas.openxmlformats.org/officeDocument/2006/relationships/slide" Target="slides/slide352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189" Type="http://schemas.openxmlformats.org/officeDocument/2006/relationships/slide" Target="slides/slide187.xml"/><Relationship Id="rId375" Type="http://schemas.openxmlformats.org/officeDocument/2006/relationships/slide" Target="slides/slide373.xml"/><Relationship Id="rId396" Type="http://schemas.openxmlformats.org/officeDocument/2006/relationships/slide" Target="slides/slide394.xml"/><Relationship Id="rId3" Type="http://schemas.openxmlformats.org/officeDocument/2006/relationships/slide" Target="slides/slide1.xml"/><Relationship Id="rId214" Type="http://schemas.openxmlformats.org/officeDocument/2006/relationships/slide" Target="slides/slide212.xml"/><Relationship Id="rId235" Type="http://schemas.openxmlformats.org/officeDocument/2006/relationships/slide" Target="slides/slide233.xml"/><Relationship Id="rId256" Type="http://schemas.openxmlformats.org/officeDocument/2006/relationships/slide" Target="slides/slide254.xml"/><Relationship Id="rId277" Type="http://schemas.openxmlformats.org/officeDocument/2006/relationships/slide" Target="slides/slide275.xml"/><Relationship Id="rId298" Type="http://schemas.openxmlformats.org/officeDocument/2006/relationships/slide" Target="slides/slide296.xml"/><Relationship Id="rId400" Type="http://schemas.openxmlformats.org/officeDocument/2006/relationships/slide" Target="slides/slide398.xml"/><Relationship Id="rId421" Type="http://schemas.openxmlformats.org/officeDocument/2006/relationships/slide" Target="slides/slide419.xml"/><Relationship Id="rId442" Type="http://schemas.openxmlformats.org/officeDocument/2006/relationships/slide" Target="slides/slide440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302" Type="http://schemas.openxmlformats.org/officeDocument/2006/relationships/slide" Target="slides/slide300.xml"/><Relationship Id="rId323" Type="http://schemas.openxmlformats.org/officeDocument/2006/relationships/slide" Target="slides/slide321.xml"/><Relationship Id="rId344" Type="http://schemas.openxmlformats.org/officeDocument/2006/relationships/slide" Target="slides/slide342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179" Type="http://schemas.openxmlformats.org/officeDocument/2006/relationships/slide" Target="slides/slide177.xml"/><Relationship Id="rId365" Type="http://schemas.openxmlformats.org/officeDocument/2006/relationships/slide" Target="slides/slide363.xml"/><Relationship Id="rId386" Type="http://schemas.openxmlformats.org/officeDocument/2006/relationships/slide" Target="slides/slide384.xml"/><Relationship Id="rId190" Type="http://schemas.openxmlformats.org/officeDocument/2006/relationships/slide" Target="slides/slide188.xml"/><Relationship Id="rId204" Type="http://schemas.openxmlformats.org/officeDocument/2006/relationships/slide" Target="slides/slide202.xml"/><Relationship Id="rId225" Type="http://schemas.openxmlformats.org/officeDocument/2006/relationships/slide" Target="slides/slide223.xml"/><Relationship Id="rId246" Type="http://schemas.openxmlformats.org/officeDocument/2006/relationships/slide" Target="slides/slide244.xml"/><Relationship Id="rId267" Type="http://schemas.openxmlformats.org/officeDocument/2006/relationships/slide" Target="slides/slide265.xml"/><Relationship Id="rId288" Type="http://schemas.openxmlformats.org/officeDocument/2006/relationships/slide" Target="slides/slide286.xml"/><Relationship Id="rId411" Type="http://schemas.openxmlformats.org/officeDocument/2006/relationships/slide" Target="slides/slide409.xml"/><Relationship Id="rId432" Type="http://schemas.openxmlformats.org/officeDocument/2006/relationships/slide" Target="slides/slide430.xml"/><Relationship Id="rId453" Type="http://schemas.openxmlformats.org/officeDocument/2006/relationships/slide" Target="slides/slide451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313" Type="http://schemas.openxmlformats.org/officeDocument/2006/relationships/slide" Target="slides/slide31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94" Type="http://schemas.openxmlformats.org/officeDocument/2006/relationships/slide" Target="slides/slide92.xml"/><Relationship Id="rId148" Type="http://schemas.openxmlformats.org/officeDocument/2006/relationships/slide" Target="slides/slide146.xml"/><Relationship Id="rId169" Type="http://schemas.openxmlformats.org/officeDocument/2006/relationships/slide" Target="slides/slide167.xml"/><Relationship Id="rId334" Type="http://schemas.openxmlformats.org/officeDocument/2006/relationships/slide" Target="slides/slide332.xml"/><Relationship Id="rId355" Type="http://schemas.openxmlformats.org/officeDocument/2006/relationships/slide" Target="slides/slide353.xml"/><Relationship Id="rId376" Type="http://schemas.openxmlformats.org/officeDocument/2006/relationships/slide" Target="slides/slide374.xml"/><Relationship Id="rId397" Type="http://schemas.openxmlformats.org/officeDocument/2006/relationships/slide" Target="slides/slide395.xml"/><Relationship Id="rId4" Type="http://schemas.openxmlformats.org/officeDocument/2006/relationships/slide" Target="slides/slide2.xml"/><Relationship Id="rId180" Type="http://schemas.openxmlformats.org/officeDocument/2006/relationships/slide" Target="slides/slide178.xml"/><Relationship Id="rId215" Type="http://schemas.openxmlformats.org/officeDocument/2006/relationships/slide" Target="slides/slide213.xml"/><Relationship Id="rId236" Type="http://schemas.openxmlformats.org/officeDocument/2006/relationships/slide" Target="slides/slide234.xml"/><Relationship Id="rId257" Type="http://schemas.openxmlformats.org/officeDocument/2006/relationships/slide" Target="slides/slide255.xml"/><Relationship Id="rId278" Type="http://schemas.openxmlformats.org/officeDocument/2006/relationships/slide" Target="slides/slide276.xml"/><Relationship Id="rId401" Type="http://schemas.openxmlformats.org/officeDocument/2006/relationships/slide" Target="slides/slide399.xml"/><Relationship Id="rId422" Type="http://schemas.openxmlformats.org/officeDocument/2006/relationships/slide" Target="slides/slide420.xml"/><Relationship Id="rId443" Type="http://schemas.openxmlformats.org/officeDocument/2006/relationships/slide" Target="slides/slide441.xml"/><Relationship Id="rId303" Type="http://schemas.openxmlformats.org/officeDocument/2006/relationships/slide" Target="slides/slide301.xml"/><Relationship Id="rId42" Type="http://schemas.openxmlformats.org/officeDocument/2006/relationships/slide" Target="slides/slide40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345" Type="http://schemas.openxmlformats.org/officeDocument/2006/relationships/slide" Target="slides/slide343.xml"/><Relationship Id="rId387" Type="http://schemas.openxmlformats.org/officeDocument/2006/relationships/slide" Target="slides/slide385.xml"/><Relationship Id="rId191" Type="http://schemas.openxmlformats.org/officeDocument/2006/relationships/slide" Target="slides/slide189.xml"/><Relationship Id="rId205" Type="http://schemas.openxmlformats.org/officeDocument/2006/relationships/slide" Target="slides/slide203.xml"/><Relationship Id="rId247" Type="http://schemas.openxmlformats.org/officeDocument/2006/relationships/slide" Target="slides/slide245.xml"/><Relationship Id="rId412" Type="http://schemas.openxmlformats.org/officeDocument/2006/relationships/slide" Target="slides/slide410.xml"/><Relationship Id="rId107" Type="http://schemas.openxmlformats.org/officeDocument/2006/relationships/slide" Target="slides/slide105.xml"/><Relationship Id="rId289" Type="http://schemas.openxmlformats.org/officeDocument/2006/relationships/slide" Target="slides/slide287.xml"/><Relationship Id="rId454" Type="http://schemas.openxmlformats.org/officeDocument/2006/relationships/slide" Target="slides/slide452.xml"/><Relationship Id="rId11" Type="http://schemas.openxmlformats.org/officeDocument/2006/relationships/slide" Target="slides/slide9.xml"/><Relationship Id="rId53" Type="http://schemas.openxmlformats.org/officeDocument/2006/relationships/slide" Target="slides/slide51.xml"/><Relationship Id="rId149" Type="http://schemas.openxmlformats.org/officeDocument/2006/relationships/slide" Target="slides/slide147.xml"/><Relationship Id="rId314" Type="http://schemas.openxmlformats.org/officeDocument/2006/relationships/slide" Target="slides/slide312.xml"/><Relationship Id="rId356" Type="http://schemas.openxmlformats.org/officeDocument/2006/relationships/slide" Target="slides/slide354.xml"/><Relationship Id="rId398" Type="http://schemas.openxmlformats.org/officeDocument/2006/relationships/slide" Target="slides/slide396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216" Type="http://schemas.openxmlformats.org/officeDocument/2006/relationships/slide" Target="slides/slide214.xml"/><Relationship Id="rId423" Type="http://schemas.openxmlformats.org/officeDocument/2006/relationships/slide" Target="slides/slide421.xml"/><Relationship Id="rId258" Type="http://schemas.openxmlformats.org/officeDocument/2006/relationships/slide" Target="slides/slide256.xml"/><Relationship Id="rId22" Type="http://schemas.openxmlformats.org/officeDocument/2006/relationships/slide" Target="slides/slide20.xml"/><Relationship Id="rId64" Type="http://schemas.openxmlformats.org/officeDocument/2006/relationships/slide" Target="slides/slide62.xml"/><Relationship Id="rId118" Type="http://schemas.openxmlformats.org/officeDocument/2006/relationships/slide" Target="slides/slide116.xml"/><Relationship Id="rId325" Type="http://schemas.openxmlformats.org/officeDocument/2006/relationships/slide" Target="slides/slide323.xml"/><Relationship Id="rId367" Type="http://schemas.openxmlformats.org/officeDocument/2006/relationships/slide" Target="slides/slide365.xml"/><Relationship Id="rId171" Type="http://schemas.openxmlformats.org/officeDocument/2006/relationships/slide" Target="slides/slide169.xml"/><Relationship Id="rId227" Type="http://schemas.openxmlformats.org/officeDocument/2006/relationships/slide" Target="slides/slide225.xml"/><Relationship Id="rId269" Type="http://schemas.openxmlformats.org/officeDocument/2006/relationships/slide" Target="slides/slide267.xml"/><Relationship Id="rId434" Type="http://schemas.openxmlformats.org/officeDocument/2006/relationships/slide" Target="slides/slide432.xml"/><Relationship Id="rId33" Type="http://schemas.openxmlformats.org/officeDocument/2006/relationships/slide" Target="slides/slide31.xml"/><Relationship Id="rId129" Type="http://schemas.openxmlformats.org/officeDocument/2006/relationships/slide" Target="slides/slide127.xml"/><Relationship Id="rId280" Type="http://schemas.openxmlformats.org/officeDocument/2006/relationships/slide" Target="slides/slide278.xml"/><Relationship Id="rId336" Type="http://schemas.openxmlformats.org/officeDocument/2006/relationships/slide" Target="slides/slide334.xml"/><Relationship Id="rId75" Type="http://schemas.openxmlformats.org/officeDocument/2006/relationships/slide" Target="slides/slide73.xml"/><Relationship Id="rId140" Type="http://schemas.openxmlformats.org/officeDocument/2006/relationships/slide" Target="slides/slide138.xml"/><Relationship Id="rId182" Type="http://schemas.openxmlformats.org/officeDocument/2006/relationships/slide" Target="slides/slide180.xml"/><Relationship Id="rId378" Type="http://schemas.openxmlformats.org/officeDocument/2006/relationships/slide" Target="slides/slide376.xml"/><Relationship Id="rId403" Type="http://schemas.openxmlformats.org/officeDocument/2006/relationships/slide" Target="slides/slide401.xml"/><Relationship Id="rId6" Type="http://schemas.openxmlformats.org/officeDocument/2006/relationships/slide" Target="slides/slide4.xml"/><Relationship Id="rId238" Type="http://schemas.openxmlformats.org/officeDocument/2006/relationships/slide" Target="slides/slide236.xml"/><Relationship Id="rId445" Type="http://schemas.openxmlformats.org/officeDocument/2006/relationships/slide" Target="slides/slide443.xml"/><Relationship Id="rId291" Type="http://schemas.openxmlformats.org/officeDocument/2006/relationships/slide" Target="slides/slide289.xml"/><Relationship Id="rId305" Type="http://schemas.openxmlformats.org/officeDocument/2006/relationships/slide" Target="slides/slide303.xml"/><Relationship Id="rId347" Type="http://schemas.openxmlformats.org/officeDocument/2006/relationships/slide" Target="slides/slide345.xml"/><Relationship Id="rId44" Type="http://schemas.openxmlformats.org/officeDocument/2006/relationships/slide" Target="slides/slide42.xml"/><Relationship Id="rId86" Type="http://schemas.openxmlformats.org/officeDocument/2006/relationships/slide" Target="slides/slide84.xml"/><Relationship Id="rId151" Type="http://schemas.openxmlformats.org/officeDocument/2006/relationships/slide" Target="slides/slide149.xml"/><Relationship Id="rId389" Type="http://schemas.openxmlformats.org/officeDocument/2006/relationships/slide" Target="slides/slide387.xml"/><Relationship Id="rId193" Type="http://schemas.openxmlformats.org/officeDocument/2006/relationships/slide" Target="slides/slide191.xml"/><Relationship Id="rId207" Type="http://schemas.openxmlformats.org/officeDocument/2006/relationships/slide" Target="slides/slide205.xml"/><Relationship Id="rId249" Type="http://schemas.openxmlformats.org/officeDocument/2006/relationships/slide" Target="slides/slide247.xml"/><Relationship Id="rId414" Type="http://schemas.openxmlformats.org/officeDocument/2006/relationships/slide" Target="slides/slide412.xml"/><Relationship Id="rId456" Type="http://schemas.openxmlformats.org/officeDocument/2006/relationships/slide" Target="slides/slide454.xml"/><Relationship Id="rId13" Type="http://schemas.openxmlformats.org/officeDocument/2006/relationships/slide" Target="slides/slide11.xml"/><Relationship Id="rId109" Type="http://schemas.openxmlformats.org/officeDocument/2006/relationships/slide" Target="slides/slide107.xml"/><Relationship Id="rId260" Type="http://schemas.openxmlformats.org/officeDocument/2006/relationships/slide" Target="slides/slide258.xml"/><Relationship Id="rId316" Type="http://schemas.openxmlformats.org/officeDocument/2006/relationships/slide" Target="slides/slide314.xml"/><Relationship Id="rId55" Type="http://schemas.openxmlformats.org/officeDocument/2006/relationships/slide" Target="slides/slide53.xml"/><Relationship Id="rId97" Type="http://schemas.openxmlformats.org/officeDocument/2006/relationships/slide" Target="slides/slide95.xml"/><Relationship Id="rId120" Type="http://schemas.openxmlformats.org/officeDocument/2006/relationships/slide" Target="slides/slide118.xml"/><Relationship Id="rId358" Type="http://schemas.openxmlformats.org/officeDocument/2006/relationships/slide" Target="slides/slide356.xml"/><Relationship Id="rId162" Type="http://schemas.openxmlformats.org/officeDocument/2006/relationships/slide" Target="slides/slide160.xml"/><Relationship Id="rId218" Type="http://schemas.openxmlformats.org/officeDocument/2006/relationships/slide" Target="slides/slide216.xml"/><Relationship Id="rId425" Type="http://schemas.openxmlformats.org/officeDocument/2006/relationships/slide" Target="slides/slide423.xml"/><Relationship Id="rId271" Type="http://schemas.openxmlformats.org/officeDocument/2006/relationships/slide" Target="slides/slide269.xml"/><Relationship Id="rId24" Type="http://schemas.openxmlformats.org/officeDocument/2006/relationships/slide" Target="slides/slide22.xml"/><Relationship Id="rId66" Type="http://schemas.openxmlformats.org/officeDocument/2006/relationships/slide" Target="slides/slide64.xml"/><Relationship Id="rId131" Type="http://schemas.openxmlformats.org/officeDocument/2006/relationships/slide" Target="slides/slide129.xml"/><Relationship Id="rId327" Type="http://schemas.openxmlformats.org/officeDocument/2006/relationships/slide" Target="slides/slide325.xml"/><Relationship Id="rId369" Type="http://schemas.openxmlformats.org/officeDocument/2006/relationships/slide" Target="slides/slide367.xml"/><Relationship Id="rId173" Type="http://schemas.openxmlformats.org/officeDocument/2006/relationships/slide" Target="slides/slide171.xml"/><Relationship Id="rId229" Type="http://schemas.openxmlformats.org/officeDocument/2006/relationships/slide" Target="slides/slide227.xml"/><Relationship Id="rId380" Type="http://schemas.openxmlformats.org/officeDocument/2006/relationships/slide" Target="slides/slide378.xml"/><Relationship Id="rId436" Type="http://schemas.openxmlformats.org/officeDocument/2006/relationships/slide" Target="slides/slide434.xml"/><Relationship Id="rId240" Type="http://schemas.openxmlformats.org/officeDocument/2006/relationships/slide" Target="slides/slide238.xml"/><Relationship Id="rId35" Type="http://schemas.openxmlformats.org/officeDocument/2006/relationships/slide" Target="slides/slide33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282" Type="http://schemas.openxmlformats.org/officeDocument/2006/relationships/slide" Target="slides/slide280.xml"/><Relationship Id="rId338" Type="http://schemas.openxmlformats.org/officeDocument/2006/relationships/slide" Target="slides/slide336.xml"/><Relationship Id="rId8" Type="http://schemas.openxmlformats.org/officeDocument/2006/relationships/slide" Target="slides/slide6.xml"/><Relationship Id="rId142" Type="http://schemas.openxmlformats.org/officeDocument/2006/relationships/slide" Target="slides/slide140.xml"/><Relationship Id="rId184" Type="http://schemas.openxmlformats.org/officeDocument/2006/relationships/slide" Target="slides/slide182.xml"/><Relationship Id="rId391" Type="http://schemas.openxmlformats.org/officeDocument/2006/relationships/slide" Target="slides/slide389.xml"/><Relationship Id="rId405" Type="http://schemas.openxmlformats.org/officeDocument/2006/relationships/slide" Target="slides/slide403.xml"/><Relationship Id="rId447" Type="http://schemas.openxmlformats.org/officeDocument/2006/relationships/slide" Target="slides/slide445.xml"/><Relationship Id="rId251" Type="http://schemas.openxmlformats.org/officeDocument/2006/relationships/slide" Target="slides/slide249.xml"/><Relationship Id="rId46" Type="http://schemas.openxmlformats.org/officeDocument/2006/relationships/slide" Target="slides/slide44.xml"/><Relationship Id="rId293" Type="http://schemas.openxmlformats.org/officeDocument/2006/relationships/slide" Target="slides/slide291.xml"/><Relationship Id="rId307" Type="http://schemas.openxmlformats.org/officeDocument/2006/relationships/slide" Target="slides/slide305.xml"/><Relationship Id="rId349" Type="http://schemas.openxmlformats.org/officeDocument/2006/relationships/slide" Target="slides/slide347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3" Type="http://schemas.openxmlformats.org/officeDocument/2006/relationships/slide" Target="slides/slide151.xml"/><Relationship Id="rId195" Type="http://schemas.openxmlformats.org/officeDocument/2006/relationships/slide" Target="slides/slide193.xml"/><Relationship Id="rId209" Type="http://schemas.openxmlformats.org/officeDocument/2006/relationships/slide" Target="slides/slide207.xml"/><Relationship Id="rId360" Type="http://schemas.openxmlformats.org/officeDocument/2006/relationships/slide" Target="slides/slide358.xml"/><Relationship Id="rId416" Type="http://schemas.openxmlformats.org/officeDocument/2006/relationships/slide" Target="slides/slide414.xml"/><Relationship Id="rId220" Type="http://schemas.openxmlformats.org/officeDocument/2006/relationships/slide" Target="slides/slide218.xml"/><Relationship Id="rId458" Type="http://schemas.openxmlformats.org/officeDocument/2006/relationships/presProps" Target="presProps.xml"/><Relationship Id="rId15" Type="http://schemas.openxmlformats.org/officeDocument/2006/relationships/slide" Target="slides/slide13.xml"/><Relationship Id="rId57" Type="http://schemas.openxmlformats.org/officeDocument/2006/relationships/slide" Target="slides/slide55.xml"/><Relationship Id="rId262" Type="http://schemas.openxmlformats.org/officeDocument/2006/relationships/slide" Target="slides/slide260.xml"/><Relationship Id="rId318" Type="http://schemas.openxmlformats.org/officeDocument/2006/relationships/slide" Target="slides/slide316.xml"/><Relationship Id="rId99" Type="http://schemas.openxmlformats.org/officeDocument/2006/relationships/slide" Target="slides/slide97.xml"/><Relationship Id="rId122" Type="http://schemas.openxmlformats.org/officeDocument/2006/relationships/slide" Target="slides/slide120.xml"/><Relationship Id="rId164" Type="http://schemas.openxmlformats.org/officeDocument/2006/relationships/slide" Target="slides/slide162.xml"/><Relationship Id="rId371" Type="http://schemas.openxmlformats.org/officeDocument/2006/relationships/slide" Target="slides/slide369.xml"/><Relationship Id="rId427" Type="http://schemas.openxmlformats.org/officeDocument/2006/relationships/slide" Target="slides/slide425.xml"/><Relationship Id="rId26" Type="http://schemas.openxmlformats.org/officeDocument/2006/relationships/slide" Target="slides/slide24.xml"/><Relationship Id="rId231" Type="http://schemas.openxmlformats.org/officeDocument/2006/relationships/slide" Target="slides/slide229.xml"/><Relationship Id="rId273" Type="http://schemas.openxmlformats.org/officeDocument/2006/relationships/slide" Target="slides/slide271.xml"/><Relationship Id="rId329" Type="http://schemas.openxmlformats.org/officeDocument/2006/relationships/slide" Target="slides/slide327.xml"/><Relationship Id="rId68" Type="http://schemas.openxmlformats.org/officeDocument/2006/relationships/slide" Target="slides/slide66.xml"/><Relationship Id="rId133" Type="http://schemas.openxmlformats.org/officeDocument/2006/relationships/slide" Target="slides/slide131.xml"/><Relationship Id="rId175" Type="http://schemas.openxmlformats.org/officeDocument/2006/relationships/slide" Target="slides/slide173.xml"/><Relationship Id="rId340" Type="http://schemas.openxmlformats.org/officeDocument/2006/relationships/slide" Target="slides/slide338.xml"/><Relationship Id="rId200" Type="http://schemas.openxmlformats.org/officeDocument/2006/relationships/slide" Target="slides/slide198.xml"/><Relationship Id="rId382" Type="http://schemas.openxmlformats.org/officeDocument/2006/relationships/slide" Target="slides/slide380.xml"/><Relationship Id="rId438" Type="http://schemas.openxmlformats.org/officeDocument/2006/relationships/slide" Target="slides/slide436.xml"/><Relationship Id="rId242" Type="http://schemas.openxmlformats.org/officeDocument/2006/relationships/slide" Target="slides/slide240.xml"/><Relationship Id="rId284" Type="http://schemas.openxmlformats.org/officeDocument/2006/relationships/slide" Target="slides/slide282.xml"/><Relationship Id="rId37" Type="http://schemas.openxmlformats.org/officeDocument/2006/relationships/slide" Target="slides/slide35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44" Type="http://schemas.openxmlformats.org/officeDocument/2006/relationships/slide" Target="slides/slide142.xml"/><Relationship Id="rId90" Type="http://schemas.openxmlformats.org/officeDocument/2006/relationships/slide" Target="slides/slide88.xml"/><Relationship Id="rId186" Type="http://schemas.openxmlformats.org/officeDocument/2006/relationships/slide" Target="slides/slide184.xml"/><Relationship Id="rId351" Type="http://schemas.openxmlformats.org/officeDocument/2006/relationships/slide" Target="slides/slide349.xml"/><Relationship Id="rId393" Type="http://schemas.openxmlformats.org/officeDocument/2006/relationships/slide" Target="slides/slide391.xml"/><Relationship Id="rId407" Type="http://schemas.openxmlformats.org/officeDocument/2006/relationships/slide" Target="slides/slide405.xml"/><Relationship Id="rId449" Type="http://schemas.openxmlformats.org/officeDocument/2006/relationships/slide" Target="slides/slide447.xml"/><Relationship Id="rId211" Type="http://schemas.openxmlformats.org/officeDocument/2006/relationships/slide" Target="slides/slide209.xml"/><Relationship Id="rId253" Type="http://schemas.openxmlformats.org/officeDocument/2006/relationships/slide" Target="slides/slide251.xml"/><Relationship Id="rId295" Type="http://schemas.openxmlformats.org/officeDocument/2006/relationships/slide" Target="slides/slide293.xml"/><Relationship Id="rId309" Type="http://schemas.openxmlformats.org/officeDocument/2006/relationships/slide" Target="slides/slide307.xml"/><Relationship Id="rId460" Type="http://schemas.openxmlformats.org/officeDocument/2006/relationships/theme" Target="theme/theme1.xml"/><Relationship Id="rId48" Type="http://schemas.openxmlformats.org/officeDocument/2006/relationships/slide" Target="slides/slide46.xml"/><Relationship Id="rId113" Type="http://schemas.openxmlformats.org/officeDocument/2006/relationships/slide" Target="slides/slide111.xml"/><Relationship Id="rId320" Type="http://schemas.openxmlformats.org/officeDocument/2006/relationships/slide" Target="slides/slide318.xml"/><Relationship Id="rId155" Type="http://schemas.openxmlformats.org/officeDocument/2006/relationships/slide" Target="slides/slide153.xml"/><Relationship Id="rId197" Type="http://schemas.openxmlformats.org/officeDocument/2006/relationships/slide" Target="slides/slide195.xml"/><Relationship Id="rId362" Type="http://schemas.openxmlformats.org/officeDocument/2006/relationships/slide" Target="slides/slide360.xml"/><Relationship Id="rId418" Type="http://schemas.openxmlformats.org/officeDocument/2006/relationships/slide" Target="slides/slide416.xml"/><Relationship Id="rId222" Type="http://schemas.openxmlformats.org/officeDocument/2006/relationships/slide" Target="slides/slide220.xml"/><Relationship Id="rId264" Type="http://schemas.openxmlformats.org/officeDocument/2006/relationships/slide" Target="slides/slide262.xml"/><Relationship Id="rId17" Type="http://schemas.openxmlformats.org/officeDocument/2006/relationships/slide" Target="slides/slide15.xml"/><Relationship Id="rId59" Type="http://schemas.openxmlformats.org/officeDocument/2006/relationships/slide" Target="slides/slide57.xml"/><Relationship Id="rId124" Type="http://schemas.openxmlformats.org/officeDocument/2006/relationships/slide" Target="slides/slide122.xml"/><Relationship Id="rId70" Type="http://schemas.openxmlformats.org/officeDocument/2006/relationships/slide" Target="slides/slide68.xml"/><Relationship Id="rId166" Type="http://schemas.openxmlformats.org/officeDocument/2006/relationships/slide" Target="slides/slide164.xml"/><Relationship Id="rId331" Type="http://schemas.openxmlformats.org/officeDocument/2006/relationships/slide" Target="slides/slide329.xml"/><Relationship Id="rId373" Type="http://schemas.openxmlformats.org/officeDocument/2006/relationships/slide" Target="slides/slide371.xml"/><Relationship Id="rId429" Type="http://schemas.openxmlformats.org/officeDocument/2006/relationships/slide" Target="slides/slide427.xml"/><Relationship Id="rId1" Type="http://schemas.openxmlformats.org/officeDocument/2006/relationships/slideMaster" Target="slideMasters/slideMaster1.xml"/><Relationship Id="rId233" Type="http://schemas.openxmlformats.org/officeDocument/2006/relationships/slide" Target="slides/slide231.xml"/><Relationship Id="rId440" Type="http://schemas.openxmlformats.org/officeDocument/2006/relationships/slide" Target="slides/slide438.xml"/><Relationship Id="rId28" Type="http://schemas.openxmlformats.org/officeDocument/2006/relationships/slide" Target="slides/slide26.xml"/><Relationship Id="rId275" Type="http://schemas.openxmlformats.org/officeDocument/2006/relationships/slide" Target="slides/slide273.xml"/><Relationship Id="rId300" Type="http://schemas.openxmlformats.org/officeDocument/2006/relationships/slide" Target="slides/slide298.xml"/><Relationship Id="rId81" Type="http://schemas.openxmlformats.org/officeDocument/2006/relationships/slide" Target="slides/slide79.xml"/><Relationship Id="rId135" Type="http://schemas.openxmlformats.org/officeDocument/2006/relationships/slide" Target="slides/slide133.xml"/><Relationship Id="rId177" Type="http://schemas.openxmlformats.org/officeDocument/2006/relationships/slide" Target="slides/slide175.xml"/><Relationship Id="rId342" Type="http://schemas.openxmlformats.org/officeDocument/2006/relationships/slide" Target="slides/slide340.xml"/><Relationship Id="rId384" Type="http://schemas.openxmlformats.org/officeDocument/2006/relationships/slide" Target="slides/slide382.xml"/><Relationship Id="rId202" Type="http://schemas.openxmlformats.org/officeDocument/2006/relationships/slide" Target="slides/slide200.xml"/><Relationship Id="rId244" Type="http://schemas.openxmlformats.org/officeDocument/2006/relationships/slide" Target="slides/slide242.xml"/><Relationship Id="rId39" Type="http://schemas.openxmlformats.org/officeDocument/2006/relationships/slide" Target="slides/slide37.xml"/><Relationship Id="rId286" Type="http://schemas.openxmlformats.org/officeDocument/2006/relationships/slide" Target="slides/slide284.xml"/><Relationship Id="rId451" Type="http://schemas.openxmlformats.org/officeDocument/2006/relationships/slide" Target="slides/slide449.xml"/><Relationship Id="rId50" Type="http://schemas.openxmlformats.org/officeDocument/2006/relationships/slide" Target="slides/slide48.xml"/><Relationship Id="rId104" Type="http://schemas.openxmlformats.org/officeDocument/2006/relationships/slide" Target="slides/slide102.xml"/><Relationship Id="rId146" Type="http://schemas.openxmlformats.org/officeDocument/2006/relationships/slide" Target="slides/slide144.xml"/><Relationship Id="rId188" Type="http://schemas.openxmlformats.org/officeDocument/2006/relationships/slide" Target="slides/slide186.xml"/><Relationship Id="rId311" Type="http://schemas.openxmlformats.org/officeDocument/2006/relationships/slide" Target="slides/slide309.xml"/><Relationship Id="rId353" Type="http://schemas.openxmlformats.org/officeDocument/2006/relationships/slide" Target="slides/slide351.xml"/><Relationship Id="rId395" Type="http://schemas.openxmlformats.org/officeDocument/2006/relationships/slide" Target="slides/slide393.xml"/><Relationship Id="rId409" Type="http://schemas.openxmlformats.org/officeDocument/2006/relationships/slide" Target="slides/slide407.xml"/><Relationship Id="rId92" Type="http://schemas.openxmlformats.org/officeDocument/2006/relationships/slide" Target="slides/slide90.xml"/><Relationship Id="rId213" Type="http://schemas.openxmlformats.org/officeDocument/2006/relationships/slide" Target="slides/slide211.xml"/><Relationship Id="rId420" Type="http://schemas.openxmlformats.org/officeDocument/2006/relationships/slide" Target="slides/slide418.xml"/><Relationship Id="rId255" Type="http://schemas.openxmlformats.org/officeDocument/2006/relationships/slide" Target="slides/slide253.xml"/><Relationship Id="rId297" Type="http://schemas.openxmlformats.org/officeDocument/2006/relationships/slide" Target="slides/slide29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749687"/>
            <a:ext cx="3429000" cy="1591733"/>
          </a:xfrm>
        </p:spPr>
        <p:txBody>
          <a:bodyPr anchor="b">
            <a:normAutofit/>
          </a:bodyPr>
          <a:lstStyle>
            <a:lvl1pPr algn="ctr">
              <a:defRPr sz="225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2401359"/>
            <a:ext cx="3429000" cy="1103841"/>
          </a:xfrm>
        </p:spPr>
        <p:txBody>
          <a:bodyPr>
            <a:normAutofit/>
          </a:bodyPr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71450" indent="0" algn="ctr">
              <a:buNone/>
              <a:defRPr sz="1050"/>
            </a:lvl2pPr>
            <a:lvl3pPr marL="342900" indent="0" algn="ctr">
              <a:buNone/>
              <a:defRPr sz="900"/>
            </a:lvl3pPr>
            <a:lvl4pPr marL="514350" indent="0" algn="ctr">
              <a:buNone/>
              <a:defRPr sz="750"/>
            </a:lvl4pPr>
            <a:lvl5pPr marL="685800" indent="0" algn="ctr">
              <a:buNone/>
              <a:defRPr sz="750"/>
            </a:lvl5pPr>
            <a:lvl6pPr marL="857250" indent="0" algn="ctr">
              <a:buNone/>
              <a:defRPr sz="750"/>
            </a:lvl6pPr>
            <a:lvl7pPr marL="1028700" indent="0" algn="ctr">
              <a:buNone/>
              <a:defRPr sz="750"/>
            </a:lvl7pPr>
            <a:lvl8pPr marL="1200150" indent="0" algn="ctr">
              <a:buNone/>
              <a:defRPr sz="750"/>
            </a:lvl8pPr>
            <a:lvl9pPr marL="1371600" indent="0" algn="ctr">
              <a:buNone/>
              <a:defRPr sz="75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8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803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7" y="240241"/>
            <a:ext cx="985838" cy="387455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240242"/>
            <a:ext cx="2900363" cy="387455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29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539"/>
            <a:ext cx="4572000" cy="4573539"/>
            <a:chOff x="0" y="-2308"/>
            <a:chExt cx="9144000" cy="6860308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3221" y="1481749"/>
            <a:ext cx="2958840" cy="1703172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3221" y="3184920"/>
            <a:ext cx="2958840" cy="57428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3667643" y="1238254"/>
            <a:ext cx="660399" cy="114330"/>
          </a:xfrm>
        </p:spPr>
        <p:txBody>
          <a:bodyPr anchor="t" anchorCtr="0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2796455" y="2195326"/>
            <a:ext cx="2573197" cy="1143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872822" y="0"/>
            <a:ext cx="342900" cy="7329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82640" y="195073"/>
            <a:ext cx="314407" cy="511791"/>
          </a:xfrm>
        </p:spPr>
        <p:txBody>
          <a:bodyPr/>
          <a:lstStyle>
            <a:lvl1pPr>
              <a:defRPr sz="1400" b="0" i="0" baseline="0">
                <a:latin typeface="+mj-lt"/>
              </a:defRPr>
            </a:lvl1pPr>
          </a:lstStyle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52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45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02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1539"/>
            <a:ext cx="4572000" cy="4573539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221" y="1505059"/>
            <a:ext cx="1550883" cy="2013562"/>
          </a:xfrm>
        </p:spPr>
        <p:txBody>
          <a:bodyPr anchor="ctr"/>
          <a:lstStyle>
            <a:lvl1pPr algn="l">
              <a:defRPr sz="16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631" y="1505059"/>
            <a:ext cx="1527327" cy="2013562"/>
          </a:xfrm>
        </p:spPr>
        <p:txBody>
          <a:bodyPr anchor="ctr"/>
          <a:lstStyle>
            <a:lvl1pPr marL="0" indent="0" algn="l">
              <a:buNone/>
              <a:defRPr sz="1000" cap="all">
                <a:solidFill>
                  <a:schemeClr val="accent1"/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872822" y="0"/>
            <a:ext cx="342900" cy="7329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666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3220" y="1659466"/>
            <a:ext cx="1818490" cy="2353736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0290" y="1659466"/>
            <a:ext cx="1818491" cy="2353734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9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3220" y="1659467"/>
            <a:ext cx="1818490" cy="506193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solidFill>
                  <a:schemeClr val="accent1"/>
                </a:solidFill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3221" y="2165660"/>
            <a:ext cx="1818489" cy="1847541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0291" y="1659467"/>
            <a:ext cx="1818490" cy="506193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solidFill>
                  <a:schemeClr val="accent1"/>
                </a:solidFill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0291" y="2165660"/>
            <a:ext cx="1818490" cy="1847541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64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14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72822" y="0"/>
            <a:ext cx="342900" cy="7329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101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1539"/>
            <a:ext cx="4572000" cy="4573539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220" y="998291"/>
            <a:ext cx="1356295" cy="965200"/>
          </a:xfrm>
        </p:spPr>
        <p:txBody>
          <a:bodyPr anchor="b"/>
          <a:lstStyle>
            <a:lvl1pPr algn="l">
              <a:defRPr sz="1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4464" y="968587"/>
            <a:ext cx="1816425" cy="30480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3221" y="2057897"/>
            <a:ext cx="1356295" cy="1950275"/>
          </a:xfrm>
        </p:spPr>
        <p:txBody>
          <a:bodyPr/>
          <a:lstStyle>
            <a:lvl1pPr marL="0" indent="0">
              <a:buNone/>
              <a:defRPr sz="700">
                <a:solidFill>
                  <a:schemeClr val="accent1"/>
                </a:solidFill>
              </a:defRPr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872822" y="0"/>
            <a:ext cx="342900" cy="7329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78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94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1539"/>
            <a:ext cx="4572000" cy="4573539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221" y="908127"/>
            <a:ext cx="1493544" cy="1049872"/>
          </a:xfrm>
        </p:spPr>
        <p:txBody>
          <a:bodyPr anchor="b">
            <a:normAutofit/>
          </a:bodyPr>
          <a:lstStyle>
            <a:lvl1pPr algn="l">
              <a:defRPr sz="1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61455" y="880534"/>
            <a:ext cx="1395551" cy="28109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800"/>
            </a:lvl1pPr>
            <a:lvl2pPr marL="228600" indent="0">
              <a:buNone/>
              <a:defRPr sz="800"/>
            </a:lvl2pPr>
            <a:lvl3pPr marL="457200" indent="0">
              <a:buNone/>
              <a:defRPr sz="800"/>
            </a:lvl3pPr>
            <a:lvl4pPr marL="685800" indent="0">
              <a:buNone/>
              <a:defRPr sz="800"/>
            </a:lvl4pPr>
            <a:lvl5pPr marL="914400" indent="0">
              <a:buNone/>
              <a:defRPr sz="800"/>
            </a:lvl5pPr>
            <a:lvl6pPr marL="1143000" indent="0">
              <a:buNone/>
              <a:defRPr sz="800"/>
            </a:lvl6pPr>
            <a:lvl7pPr marL="1371600" indent="0">
              <a:buNone/>
              <a:defRPr sz="800"/>
            </a:lvl7pPr>
            <a:lvl8pPr marL="1600200" indent="0">
              <a:buNone/>
              <a:defRPr sz="800"/>
            </a:lvl8pPr>
            <a:lvl9pPr marL="1828800" indent="0">
              <a:buNone/>
              <a:defRPr sz="8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5796" y="2059042"/>
            <a:ext cx="1500969" cy="1632425"/>
          </a:xfr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accent1"/>
                </a:solidFill>
              </a:defRPr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872822" y="0"/>
            <a:ext cx="342900" cy="7329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5889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1539"/>
            <a:ext cx="4572000" cy="4573539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222" y="3307636"/>
            <a:ext cx="3211001" cy="377825"/>
          </a:xfrm>
        </p:spPr>
        <p:txBody>
          <a:bodyPr anchor="b">
            <a:normAutofit/>
          </a:bodyPr>
          <a:lstStyle>
            <a:lvl1pPr algn="l">
              <a:defRPr sz="1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3221" y="457200"/>
            <a:ext cx="3211002" cy="228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800"/>
            </a:lvl1pPr>
            <a:lvl2pPr marL="228600" indent="0">
              <a:buNone/>
              <a:defRPr sz="800"/>
            </a:lvl2pPr>
            <a:lvl3pPr marL="457200" indent="0">
              <a:buNone/>
              <a:defRPr sz="800"/>
            </a:lvl3pPr>
            <a:lvl4pPr marL="685800" indent="0">
              <a:buNone/>
              <a:defRPr sz="800"/>
            </a:lvl4pPr>
            <a:lvl5pPr marL="914400" indent="0">
              <a:buNone/>
              <a:defRPr sz="800"/>
            </a:lvl5pPr>
            <a:lvl6pPr marL="1143000" indent="0">
              <a:buNone/>
              <a:defRPr sz="800"/>
            </a:lvl6pPr>
            <a:lvl7pPr marL="1371600" indent="0">
              <a:buNone/>
              <a:defRPr sz="800"/>
            </a:lvl7pPr>
            <a:lvl8pPr marL="1600200" indent="0">
              <a:buNone/>
              <a:defRPr sz="800"/>
            </a:lvl8pPr>
            <a:lvl9pPr marL="1828800" indent="0">
              <a:buNone/>
              <a:defRPr sz="8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3222" y="3685461"/>
            <a:ext cx="3211002" cy="329141"/>
          </a:xfr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chemeClr val="accent1"/>
                </a:solidFill>
              </a:defRPr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872822" y="0"/>
            <a:ext cx="342900" cy="7329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872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1539"/>
            <a:ext cx="4572000" cy="4573539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Rectangle 13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221" y="618067"/>
            <a:ext cx="3211002" cy="1102078"/>
          </a:xfrm>
        </p:spPr>
        <p:txBody>
          <a:bodyPr anchor="ctr"/>
          <a:lstStyle>
            <a:lvl1pPr>
              <a:defRPr sz="1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433221" y="2339338"/>
            <a:ext cx="3211002" cy="1677249"/>
          </a:xfrm>
        </p:spPr>
        <p:txBody>
          <a:bodyPr anchor="ctr">
            <a:normAutofit/>
          </a:bodyPr>
          <a:lstStyle>
            <a:lvl1pPr marL="0" indent="0">
              <a:buNone/>
              <a:defRPr sz="9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872822" y="0"/>
            <a:ext cx="342900" cy="7329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738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1539"/>
            <a:ext cx="4572000" cy="4573539"/>
            <a:chOff x="0" y="-2308"/>
            <a:chExt cx="9144000" cy="686030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6" name="Freeform 35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0" name="TextBox 9"/>
          <p:cNvSpPr txBox="1"/>
          <p:nvPr/>
        </p:nvSpPr>
        <p:spPr>
          <a:xfrm>
            <a:off x="322360" y="436175"/>
            <a:ext cx="3007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4000" dirty="0"/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3727" y="1933693"/>
            <a:ext cx="269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40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030" y="609601"/>
            <a:ext cx="3080193" cy="1929919"/>
          </a:xfrm>
        </p:spPr>
        <p:txBody>
          <a:bodyPr/>
          <a:lstStyle>
            <a:lvl1pPr>
              <a:defRPr sz="1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>
          <a:xfrm>
            <a:off x="693640" y="2542983"/>
            <a:ext cx="2823071" cy="222075"/>
          </a:xfrm>
        </p:spPr>
        <p:txBody>
          <a:bodyPr>
            <a:normAutofit/>
          </a:bodyPr>
          <a:lstStyle>
            <a:lvl1pPr marL="0" indent="0">
              <a:buNone/>
              <a:defRPr lang="en-US" sz="700" b="0" i="0" kern="1200" cap="small" dirty="0">
                <a:solidFill>
                  <a:schemeClr val="accent1"/>
                </a:solidFill>
                <a:ea typeface="+mn-ea"/>
              </a:defRPr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433220" y="3333877"/>
            <a:ext cx="3211003" cy="682710"/>
          </a:xfrm>
        </p:spPr>
        <p:txBody>
          <a:bodyPr anchor="ctr">
            <a:normAutofit/>
          </a:bodyPr>
          <a:lstStyle>
            <a:lvl1pPr marL="0" indent="0">
              <a:buNone/>
              <a:defRPr sz="9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450"/>
            </a:lvl1pPr>
          </a:lstStyle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450"/>
            </a:lvl1pPr>
          </a:lstStyle>
          <a:p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3872822" y="0"/>
            <a:ext cx="342900" cy="7329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1990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539"/>
            <a:ext cx="4572000" cy="4573539"/>
            <a:chOff x="0" y="-2308"/>
            <a:chExt cx="9144000" cy="686030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1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221" y="1371600"/>
            <a:ext cx="3211002" cy="1397001"/>
          </a:xfrm>
        </p:spPr>
        <p:txBody>
          <a:bodyPr anchor="b"/>
          <a:lstStyle>
            <a:lvl1pPr algn="l">
              <a:defRPr sz="2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3221" y="3439599"/>
            <a:ext cx="3211002" cy="573600"/>
          </a:xfrm>
        </p:spPr>
        <p:txBody>
          <a:bodyPr anchor="t"/>
          <a:lstStyle>
            <a:lvl1pPr marL="0" indent="0" algn="l">
              <a:buNone/>
              <a:defRPr sz="1000" cap="none">
                <a:solidFill>
                  <a:schemeClr val="accent1"/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872822" y="0"/>
            <a:ext cx="342900" cy="7329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656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442" y="618067"/>
            <a:ext cx="3211796" cy="473243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4442" y="1659466"/>
            <a:ext cx="1155494" cy="438641"/>
          </a:xfrm>
        </p:spPr>
        <p:txBody>
          <a:bodyPr anchor="b">
            <a:noAutofit/>
          </a:bodyPr>
          <a:lstStyle>
            <a:lvl1pPr marL="0" indent="0">
              <a:buNone/>
              <a:defRPr sz="1000" b="0">
                <a:solidFill>
                  <a:schemeClr val="accent1"/>
                </a:solidFill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434442" y="2098110"/>
            <a:ext cx="1155494" cy="1918477"/>
          </a:xfrm>
        </p:spPr>
        <p:txBody>
          <a:bodyPr anchor="t">
            <a:normAutofit/>
          </a:bodyPr>
          <a:lstStyle>
            <a:lvl1pPr marL="0" indent="0">
              <a:buNone/>
              <a:defRPr sz="6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704236" y="1659468"/>
            <a:ext cx="1163375" cy="438641"/>
          </a:xfrm>
        </p:spPr>
        <p:txBody>
          <a:bodyPr anchor="b">
            <a:noAutofit/>
          </a:bodyPr>
          <a:lstStyle>
            <a:lvl1pPr marL="0" indent="0">
              <a:buNone/>
              <a:defRPr sz="1000" b="0">
                <a:solidFill>
                  <a:schemeClr val="accent1"/>
                </a:solidFill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1704236" y="2098110"/>
            <a:ext cx="1163375" cy="1925577"/>
          </a:xfrm>
        </p:spPr>
        <p:txBody>
          <a:bodyPr anchor="t">
            <a:normAutofit/>
          </a:bodyPr>
          <a:lstStyle>
            <a:lvl1pPr marL="0" indent="0">
              <a:buNone/>
              <a:defRPr sz="6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981910" y="1659467"/>
            <a:ext cx="1156870" cy="438641"/>
          </a:xfrm>
        </p:spPr>
        <p:txBody>
          <a:bodyPr anchor="b">
            <a:noAutofit/>
          </a:bodyPr>
          <a:lstStyle>
            <a:lvl1pPr marL="0" indent="0">
              <a:buNone/>
              <a:defRPr sz="1000" b="0">
                <a:solidFill>
                  <a:schemeClr val="accent1"/>
                </a:solidFill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2981910" y="2098108"/>
            <a:ext cx="1156870" cy="1925579"/>
          </a:xfrm>
        </p:spPr>
        <p:txBody>
          <a:bodyPr anchor="t">
            <a:normAutofit/>
          </a:bodyPr>
          <a:lstStyle>
            <a:lvl1pPr marL="0" indent="0">
              <a:buNone/>
              <a:defRPr sz="6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647265" y="1659467"/>
            <a:ext cx="0" cy="236421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924761" y="1659467"/>
            <a:ext cx="0" cy="236421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60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221" y="624649"/>
            <a:ext cx="3211796" cy="466661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3220" y="2792364"/>
            <a:ext cx="1157032" cy="432674"/>
          </a:xfrm>
        </p:spPr>
        <p:txBody>
          <a:bodyPr anchor="b">
            <a:noAutofit/>
          </a:bodyPr>
          <a:lstStyle>
            <a:lvl1pPr marL="0" indent="0">
              <a:buNone/>
              <a:defRPr sz="1000" b="0">
                <a:solidFill>
                  <a:schemeClr val="accent1"/>
                </a:solidFill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0631" y="1659467"/>
            <a:ext cx="1006469" cy="96489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800"/>
            </a:lvl1pPr>
            <a:lvl2pPr marL="228600" indent="0">
              <a:buNone/>
              <a:defRPr sz="800"/>
            </a:lvl2pPr>
            <a:lvl3pPr marL="457200" indent="0">
              <a:buNone/>
              <a:defRPr sz="800"/>
            </a:lvl3pPr>
            <a:lvl4pPr marL="685800" indent="0">
              <a:buNone/>
              <a:defRPr sz="800"/>
            </a:lvl4pPr>
            <a:lvl5pPr marL="914400" indent="0">
              <a:buNone/>
              <a:defRPr sz="800"/>
            </a:lvl5pPr>
            <a:lvl6pPr marL="1143000" indent="0">
              <a:buNone/>
              <a:defRPr sz="800"/>
            </a:lvl6pPr>
            <a:lvl7pPr marL="1371600" indent="0">
              <a:buNone/>
              <a:defRPr sz="800"/>
            </a:lvl7pPr>
            <a:lvl8pPr marL="1600200" indent="0">
              <a:buNone/>
              <a:defRPr sz="800"/>
            </a:lvl8pPr>
            <a:lvl9pPr marL="1828800" indent="0">
              <a:buNone/>
              <a:defRPr sz="8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433219" y="3225039"/>
            <a:ext cx="1154640" cy="791548"/>
          </a:xfrm>
        </p:spPr>
        <p:txBody>
          <a:bodyPr anchor="t">
            <a:normAutofit/>
          </a:bodyPr>
          <a:lstStyle>
            <a:lvl1pPr marL="0" indent="0">
              <a:buNone/>
              <a:defRPr sz="6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702159" y="2792364"/>
            <a:ext cx="1165452" cy="438641"/>
          </a:xfrm>
        </p:spPr>
        <p:txBody>
          <a:bodyPr anchor="b">
            <a:noAutofit/>
          </a:bodyPr>
          <a:lstStyle>
            <a:lvl1pPr marL="0" indent="0">
              <a:buNone/>
              <a:defRPr sz="1000" b="0">
                <a:solidFill>
                  <a:schemeClr val="accent1"/>
                </a:solidFill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1775311" y="1659467"/>
            <a:ext cx="1012591" cy="96489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800"/>
            </a:lvl1pPr>
            <a:lvl2pPr marL="228600" indent="0">
              <a:buNone/>
              <a:defRPr sz="800"/>
            </a:lvl2pPr>
            <a:lvl3pPr marL="457200" indent="0">
              <a:buNone/>
              <a:defRPr sz="800"/>
            </a:lvl3pPr>
            <a:lvl4pPr marL="685800" indent="0">
              <a:buNone/>
              <a:defRPr sz="800"/>
            </a:lvl4pPr>
            <a:lvl5pPr marL="914400" indent="0">
              <a:buNone/>
              <a:defRPr sz="800"/>
            </a:lvl5pPr>
            <a:lvl6pPr marL="1143000" indent="0">
              <a:buNone/>
              <a:defRPr sz="800"/>
            </a:lvl6pPr>
            <a:lvl7pPr marL="1371600" indent="0">
              <a:buNone/>
              <a:defRPr sz="800"/>
            </a:lvl7pPr>
            <a:lvl8pPr marL="1600200" indent="0">
              <a:buNone/>
              <a:defRPr sz="800"/>
            </a:lvl8pPr>
            <a:lvl9pPr marL="1828800" indent="0">
              <a:buNone/>
              <a:defRPr sz="8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1702159" y="3231006"/>
            <a:ext cx="1165452" cy="785581"/>
          </a:xfrm>
        </p:spPr>
        <p:txBody>
          <a:bodyPr anchor="t">
            <a:normAutofit/>
          </a:bodyPr>
          <a:lstStyle>
            <a:lvl1pPr marL="0" indent="0">
              <a:buNone/>
              <a:defRPr sz="6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981910" y="2789876"/>
            <a:ext cx="1149746" cy="438641"/>
          </a:xfrm>
        </p:spPr>
        <p:txBody>
          <a:bodyPr anchor="b">
            <a:noAutofit/>
          </a:bodyPr>
          <a:lstStyle>
            <a:lvl1pPr marL="0" indent="0">
              <a:buNone/>
              <a:defRPr sz="1000" b="0">
                <a:solidFill>
                  <a:schemeClr val="accent1"/>
                </a:solidFill>
              </a:defRPr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3052473" y="1659467"/>
            <a:ext cx="1009420" cy="96489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800"/>
            </a:lvl1pPr>
            <a:lvl2pPr marL="228600" indent="0">
              <a:buNone/>
              <a:defRPr sz="800"/>
            </a:lvl2pPr>
            <a:lvl3pPr marL="457200" indent="0">
              <a:buNone/>
              <a:defRPr sz="800"/>
            </a:lvl3pPr>
            <a:lvl4pPr marL="685800" indent="0">
              <a:buNone/>
              <a:defRPr sz="800"/>
            </a:lvl4pPr>
            <a:lvl5pPr marL="914400" indent="0">
              <a:buNone/>
              <a:defRPr sz="800"/>
            </a:lvl5pPr>
            <a:lvl6pPr marL="1143000" indent="0">
              <a:buNone/>
              <a:defRPr sz="800"/>
            </a:lvl6pPr>
            <a:lvl7pPr marL="1371600" indent="0">
              <a:buNone/>
              <a:defRPr sz="800"/>
            </a:lvl7pPr>
            <a:lvl8pPr marL="1600200" indent="0">
              <a:buNone/>
              <a:defRPr sz="800"/>
            </a:lvl8pPr>
            <a:lvl9pPr marL="1828800" indent="0">
              <a:buNone/>
              <a:defRPr sz="8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2981910" y="3231007"/>
            <a:ext cx="1149746" cy="792680"/>
          </a:xfrm>
        </p:spPr>
        <p:txBody>
          <a:bodyPr anchor="t">
            <a:normAutofit/>
          </a:bodyPr>
          <a:lstStyle>
            <a:lvl1pPr marL="0" indent="0">
              <a:buNone/>
              <a:defRPr sz="6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645010" y="1659467"/>
            <a:ext cx="0" cy="236421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924761" y="1659467"/>
            <a:ext cx="0" cy="236421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581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3221" y="1659467"/>
            <a:ext cx="3171601" cy="2353733"/>
          </a:xfrm>
        </p:spPr>
        <p:txBody>
          <a:bodyPr vert="eaVert" anchor="t" anchorCtr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45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309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1539"/>
            <a:ext cx="4572000" cy="4573539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84485" y="965200"/>
            <a:ext cx="559737" cy="3047999"/>
          </a:xfrm>
        </p:spPr>
        <p:txBody>
          <a:bodyPr vert="eaVert" anchor="b" anchorCtr="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4118" y="965200"/>
            <a:ext cx="2217720" cy="3047999"/>
          </a:xfrm>
        </p:spPr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872822" y="0"/>
            <a:ext cx="342900" cy="7329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58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1141616"/>
            <a:ext cx="3943350" cy="1900805"/>
          </a:xfrm>
        </p:spPr>
        <p:txBody>
          <a:bodyPr anchor="b">
            <a:normAutofit/>
          </a:bodyPr>
          <a:lstStyle>
            <a:lvl1pPr>
              <a:defRPr sz="225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3035089"/>
            <a:ext cx="3943350" cy="1000125"/>
          </a:xfrm>
        </p:spPr>
        <p:txBody>
          <a:bodyPr anchor="t">
            <a:normAutofit/>
          </a:bodyPr>
          <a:lstStyle>
            <a:lvl1pPr marL="0" indent="0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714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2pPr>
            <a:lvl3pPr marL="34290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3pPr>
            <a:lvl4pPr marL="514350" indent="0">
              <a:buNone/>
              <a:defRPr sz="525">
                <a:solidFill>
                  <a:schemeClr val="tx1">
                    <a:tint val="75000"/>
                  </a:schemeClr>
                </a:solidFill>
              </a:defRPr>
            </a:lvl4pPr>
            <a:lvl5pPr marL="685800" indent="0">
              <a:buNone/>
              <a:defRPr sz="525">
                <a:solidFill>
                  <a:schemeClr val="tx1">
                    <a:tint val="75000"/>
                  </a:schemeClr>
                </a:solidFill>
              </a:defRPr>
            </a:lvl5pPr>
            <a:lvl6pPr marL="857250" indent="0">
              <a:buNone/>
              <a:defRPr sz="525">
                <a:solidFill>
                  <a:schemeClr val="tx1">
                    <a:tint val="75000"/>
                  </a:schemeClr>
                </a:solidFill>
              </a:defRPr>
            </a:lvl6pPr>
            <a:lvl7pPr marL="1028700" indent="0">
              <a:buNone/>
              <a:defRPr sz="525">
                <a:solidFill>
                  <a:schemeClr val="tx1">
                    <a:tint val="75000"/>
                  </a:schemeClr>
                </a:solidFill>
              </a:defRPr>
            </a:lvl7pPr>
            <a:lvl8pPr marL="1200150" indent="0">
              <a:buNone/>
              <a:defRPr sz="525">
                <a:solidFill>
                  <a:schemeClr val="tx1">
                    <a:tint val="75000"/>
                  </a:schemeClr>
                </a:solidFill>
              </a:defRPr>
            </a:lvl8pPr>
            <a:lvl9pPr marL="1371600" indent="0">
              <a:buNone/>
              <a:defRPr sz="5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1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6923" y="1219201"/>
            <a:ext cx="1943100" cy="2900891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1219201"/>
            <a:ext cx="1943100" cy="2900891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874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6923" y="1121234"/>
            <a:ext cx="1933575" cy="550466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171450" indent="0">
              <a:buNone/>
              <a:defRPr sz="750" b="1"/>
            </a:lvl2pPr>
            <a:lvl3pPr marL="342900" indent="0">
              <a:buNone/>
              <a:defRPr sz="675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6923" y="1671701"/>
            <a:ext cx="1933575" cy="245368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1121234"/>
            <a:ext cx="1943100" cy="550465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900" b="1"/>
            </a:lvl1pPr>
            <a:lvl2pPr marL="171450" indent="0">
              <a:buNone/>
              <a:defRPr sz="750" b="1"/>
            </a:lvl2pPr>
            <a:lvl3pPr marL="342900" indent="0">
              <a:buNone/>
              <a:defRPr sz="675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671701"/>
            <a:ext cx="1943100" cy="245368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421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6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06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468" y="304800"/>
            <a:ext cx="1474470" cy="1066798"/>
          </a:xfrm>
        </p:spPr>
        <p:txBody>
          <a:bodyPr anchor="b">
            <a:normAutofit/>
          </a:bodyPr>
          <a:lstStyle>
            <a:lvl1pPr>
              <a:defRPr sz="1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100" y="660400"/>
            <a:ext cx="2314575" cy="3251200"/>
          </a:xfrm>
        </p:spPr>
        <p:txBody>
          <a:bodyPr/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 sz="750"/>
            </a:lvl4pPr>
            <a:lvl5pPr>
              <a:defRPr sz="750"/>
            </a:lvl5pPr>
            <a:lvl6pPr>
              <a:defRPr sz="750"/>
            </a:lvl6pPr>
            <a:lvl7pPr>
              <a:defRPr sz="750"/>
            </a:lvl7pPr>
            <a:lvl8pPr>
              <a:defRPr sz="750"/>
            </a:lvl8pPr>
            <a:lvl9pPr>
              <a:defRPr sz="75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468" y="1371599"/>
            <a:ext cx="1474470" cy="254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600"/>
            </a:lvl1pPr>
            <a:lvl2pPr marL="171450" indent="0">
              <a:buNone/>
              <a:defRPr sz="450"/>
            </a:lvl2pPr>
            <a:lvl3pPr marL="342900" indent="0">
              <a:buNone/>
              <a:defRPr sz="375"/>
            </a:lvl3pPr>
            <a:lvl4pPr marL="514350" indent="0">
              <a:buNone/>
              <a:defRPr sz="338"/>
            </a:lvl4pPr>
            <a:lvl5pPr marL="685800" indent="0">
              <a:buNone/>
              <a:defRPr sz="338"/>
            </a:lvl5pPr>
            <a:lvl6pPr marL="857250" indent="0">
              <a:buNone/>
              <a:defRPr sz="338"/>
            </a:lvl6pPr>
            <a:lvl7pPr marL="1028700" indent="0">
              <a:buNone/>
              <a:defRPr sz="338"/>
            </a:lvl7pPr>
            <a:lvl8pPr marL="1200150" indent="0">
              <a:buNone/>
              <a:defRPr sz="338"/>
            </a:lvl8pPr>
            <a:lvl9pPr marL="1371600" indent="0">
              <a:buNone/>
              <a:defRPr sz="338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8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468" y="304800"/>
            <a:ext cx="1474470" cy="1066800"/>
          </a:xfrm>
        </p:spPr>
        <p:txBody>
          <a:bodyPr anchor="b">
            <a:normAutofit/>
          </a:bodyPr>
          <a:lstStyle>
            <a:lvl1pPr>
              <a:defRPr sz="1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3100" y="660400"/>
            <a:ext cx="2314575" cy="3251200"/>
          </a:xfrm>
        </p:spPr>
        <p:txBody>
          <a:bodyPr/>
          <a:lstStyle>
            <a:lvl1pPr marL="0" indent="0">
              <a:buNone/>
              <a:defRPr sz="1200"/>
            </a:lvl1pPr>
            <a:lvl2pPr marL="171450" indent="0">
              <a:buNone/>
              <a:defRPr sz="1050"/>
            </a:lvl2pPr>
            <a:lvl3pPr marL="342900" indent="0">
              <a:buNone/>
              <a:defRPr sz="900"/>
            </a:lvl3pPr>
            <a:lvl4pPr marL="514350" indent="0">
              <a:buNone/>
              <a:defRPr sz="750"/>
            </a:lvl4pPr>
            <a:lvl5pPr marL="685800" indent="0">
              <a:buNone/>
              <a:defRPr sz="750"/>
            </a:lvl5pPr>
            <a:lvl6pPr marL="857250" indent="0">
              <a:buNone/>
              <a:defRPr sz="750"/>
            </a:lvl6pPr>
            <a:lvl7pPr marL="1028700" indent="0">
              <a:buNone/>
              <a:defRPr sz="750"/>
            </a:lvl7pPr>
            <a:lvl8pPr marL="1200150" indent="0">
              <a:buNone/>
              <a:defRPr sz="750"/>
            </a:lvl8pPr>
            <a:lvl9pPr marL="1371600" indent="0">
              <a:buNone/>
              <a:defRPr sz="75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468" y="1371600"/>
            <a:ext cx="1474470" cy="254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600"/>
            </a:lvl1pPr>
            <a:lvl2pPr marL="171450" indent="0">
              <a:buNone/>
              <a:defRPr sz="450"/>
            </a:lvl2pPr>
            <a:lvl3pPr marL="342900" indent="0">
              <a:buNone/>
              <a:defRPr sz="375"/>
            </a:lvl3pPr>
            <a:lvl4pPr marL="514350" indent="0">
              <a:buNone/>
              <a:defRPr sz="338"/>
            </a:lvl4pPr>
            <a:lvl5pPr marL="685800" indent="0">
              <a:buNone/>
              <a:defRPr sz="338"/>
            </a:lvl5pPr>
            <a:lvl6pPr marL="857250" indent="0">
              <a:buNone/>
              <a:defRPr sz="338"/>
            </a:lvl6pPr>
            <a:lvl7pPr marL="1028700" indent="0">
              <a:buNone/>
              <a:defRPr sz="338"/>
            </a:lvl7pPr>
            <a:lvl8pPr marL="1200150" indent="0">
              <a:buNone/>
              <a:defRPr sz="338"/>
            </a:lvl8pPr>
            <a:lvl9pPr marL="1371600" indent="0">
              <a:buNone/>
              <a:defRPr sz="338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5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6923" y="243840"/>
            <a:ext cx="3943350" cy="883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6923" y="1219201"/>
            <a:ext cx="3943350" cy="2900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4237567"/>
            <a:ext cx="10287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1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4237567"/>
            <a:ext cx="154305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1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1573" y="4237567"/>
            <a:ext cx="10287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99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342900" rtl="0" eaLnBrk="1" latinLnBrk="0" hangingPunct="1">
        <a:lnSpc>
          <a:spcPct val="90000"/>
        </a:lnSpc>
        <a:spcBef>
          <a:spcPct val="0"/>
        </a:spcBef>
        <a:buNone/>
        <a:defRPr sz="16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5725" indent="-85725" algn="l" defTabSz="3429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05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indent="-85725" algn="l" defTabSz="342900" rtl="0" eaLnBrk="1" latinLnBrk="0" hangingPunct="1">
        <a:lnSpc>
          <a:spcPct val="90000"/>
        </a:lnSpc>
        <a:spcBef>
          <a:spcPts val="188"/>
        </a:spcBef>
        <a:buFont typeface="Wingdings 2" pitchFamily="18" charset="2"/>
        <a:buChar char=""/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28625" indent="-85725" algn="l" defTabSz="342900" rtl="0" eaLnBrk="1" latinLnBrk="0" hangingPunct="1">
        <a:lnSpc>
          <a:spcPct val="90000"/>
        </a:lnSpc>
        <a:spcBef>
          <a:spcPts val="188"/>
        </a:spcBef>
        <a:buFont typeface="Wingdings 2" pitchFamily="18" charset="2"/>
        <a:buChar char=""/>
        <a:defRPr sz="750" kern="1200">
          <a:solidFill>
            <a:schemeClr val="tx1"/>
          </a:solidFill>
          <a:latin typeface="+mn-lt"/>
          <a:ea typeface="+mn-ea"/>
          <a:cs typeface="+mn-cs"/>
        </a:defRPr>
      </a:lvl3pPr>
      <a:lvl4pPr marL="600075" indent="-85725" algn="l" defTabSz="342900" rtl="0" eaLnBrk="1" latinLnBrk="0" hangingPunct="1">
        <a:lnSpc>
          <a:spcPct val="90000"/>
        </a:lnSpc>
        <a:spcBef>
          <a:spcPts val="188"/>
        </a:spcBef>
        <a:buFont typeface="Wingdings 2" pitchFamily="18" charset="2"/>
        <a:buChar char=""/>
        <a:defRPr sz="675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indent="-85725" algn="l" defTabSz="342900" rtl="0" eaLnBrk="1" latinLnBrk="0" hangingPunct="1">
        <a:lnSpc>
          <a:spcPct val="90000"/>
        </a:lnSpc>
        <a:spcBef>
          <a:spcPts val="188"/>
        </a:spcBef>
        <a:buFont typeface="Wingdings 2" pitchFamily="18" charset="2"/>
        <a:buChar char=""/>
        <a:defRPr sz="675" kern="1200">
          <a:solidFill>
            <a:schemeClr val="tx1"/>
          </a:solidFill>
          <a:latin typeface="+mn-lt"/>
          <a:ea typeface="+mn-ea"/>
          <a:cs typeface="+mn-cs"/>
        </a:defRPr>
      </a:lvl5pPr>
      <a:lvl6pPr marL="942975" indent="-85725" algn="l" defTabSz="342900" rtl="0" eaLnBrk="1" latinLnBrk="0" hangingPunct="1">
        <a:spcBef>
          <a:spcPct val="20000"/>
        </a:spcBef>
        <a:buFont typeface="Wingdings 2" pitchFamily="18" charset="2"/>
        <a:buChar char=""/>
        <a:defRPr sz="675" kern="1200">
          <a:solidFill>
            <a:schemeClr val="tx1"/>
          </a:solidFill>
          <a:latin typeface="+mn-lt"/>
          <a:ea typeface="+mn-ea"/>
          <a:cs typeface="+mn-cs"/>
        </a:defRPr>
      </a:lvl6pPr>
      <a:lvl7pPr marL="1114425" indent="-85725" algn="l" defTabSz="342900" rtl="0" eaLnBrk="1" latinLnBrk="0" hangingPunct="1">
        <a:spcBef>
          <a:spcPct val="20000"/>
        </a:spcBef>
        <a:buFont typeface="Wingdings 2" pitchFamily="18" charset="2"/>
        <a:buChar char=""/>
        <a:defRPr sz="675" kern="1200">
          <a:solidFill>
            <a:schemeClr val="tx1"/>
          </a:solidFill>
          <a:latin typeface="+mn-lt"/>
          <a:ea typeface="+mn-ea"/>
          <a:cs typeface="+mn-cs"/>
        </a:defRPr>
      </a:lvl7pPr>
      <a:lvl8pPr marL="1285875" indent="-85725" algn="l" defTabSz="342900" rtl="0" eaLnBrk="1" latinLnBrk="0" hangingPunct="1">
        <a:spcBef>
          <a:spcPct val="20000"/>
        </a:spcBef>
        <a:buFont typeface="Wingdings 2" pitchFamily="18" charset="2"/>
        <a:buChar char=""/>
        <a:defRPr sz="675" kern="1200">
          <a:solidFill>
            <a:schemeClr val="tx1"/>
          </a:solidFill>
          <a:latin typeface="+mn-lt"/>
          <a:ea typeface="+mn-ea"/>
          <a:cs typeface="+mn-cs"/>
        </a:defRPr>
      </a:lvl8pPr>
      <a:lvl9pPr marL="1457325" indent="-85725" algn="l" defTabSz="342900" rtl="0" eaLnBrk="1" latinLnBrk="0" hangingPunct="1">
        <a:spcBef>
          <a:spcPct val="20000"/>
        </a:spcBef>
        <a:buFont typeface="Wingdings 2" pitchFamily="18" charset="2"/>
        <a:buChar char=""/>
        <a:defRPr sz="6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342900" rtl="0" eaLnBrk="1" latinLnBrk="0" hangingPunct="1">
        <a:defRPr sz="6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539"/>
            <a:ext cx="4572000" cy="4573539"/>
            <a:chOff x="0" y="-2308"/>
            <a:chExt cx="9144000" cy="6860308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1854142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431782" y="617071"/>
            <a:ext cx="3173039" cy="4742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3221" y="1659467"/>
            <a:ext cx="3171601" cy="2353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5421" y="4243665"/>
            <a:ext cx="1929898" cy="1524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5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87222" y="4247630"/>
            <a:ext cx="495300" cy="152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50" b="1" i="0">
                <a:solidFill>
                  <a:schemeClr val="accent1"/>
                </a:solidFill>
              </a:defRPr>
            </a:lvl1pPr>
          </a:lstStyle>
          <a:p>
            <a:fld id="{662CB8E2-A994-4583-920E-C4695DCD74D5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872822" y="0"/>
            <a:ext cx="342900" cy="7329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83214" y="197154"/>
            <a:ext cx="314407" cy="511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400" b="0" i="0">
                <a:solidFill>
                  <a:schemeClr val="bg1"/>
                </a:solidFill>
              </a:defRPr>
            </a:lvl1pPr>
          </a:lstStyle>
          <a:p>
            <a:fld id="{CC477040-8157-4957-900A-E9761810F7C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5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228600" rtl="0" eaLnBrk="1" latinLnBrk="0" hangingPunct="1">
        <a:spcBef>
          <a:spcPct val="0"/>
        </a:spcBef>
        <a:buNone/>
        <a:defRPr sz="1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228600" rtl="0" eaLnBrk="1" latinLnBrk="0" hangingPunct="1">
        <a:spcBef>
          <a:spcPts val="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42900" indent="-141732" algn="l" defTabSz="228600" rtl="0" eaLnBrk="1" latinLnBrk="0" hangingPunct="1">
        <a:spcBef>
          <a:spcPts val="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80060" indent="-114300" algn="l" defTabSz="228600" rtl="0" eaLnBrk="1" latinLnBrk="0" hangingPunct="1">
        <a:spcBef>
          <a:spcPts val="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617220" indent="-114300" algn="l" defTabSz="228600" rtl="0" eaLnBrk="1" latinLnBrk="0" hangingPunct="1">
        <a:spcBef>
          <a:spcPts val="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754380" indent="-114300" algn="l" defTabSz="228600" rtl="0" eaLnBrk="1" latinLnBrk="0" hangingPunct="1">
        <a:spcBef>
          <a:spcPts val="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907300" indent="-114300" algn="l" defTabSz="228600" rtl="0" eaLnBrk="1" latinLnBrk="0" hangingPunct="1">
        <a:spcBef>
          <a:spcPts val="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035900" indent="-114300" algn="l" defTabSz="228600" rtl="0" eaLnBrk="1" latinLnBrk="0" hangingPunct="1">
        <a:spcBef>
          <a:spcPts val="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9500" indent="-114300" algn="l" defTabSz="228600" rtl="0" eaLnBrk="1" latinLnBrk="0" hangingPunct="1">
        <a:spcBef>
          <a:spcPts val="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43100" indent="-114300" algn="l" defTabSz="228600" rtl="0" eaLnBrk="1" latinLnBrk="0" hangingPunct="1">
        <a:spcBef>
          <a:spcPts val="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18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18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18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18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18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18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18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18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18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8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18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8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18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18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18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18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18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18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18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18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18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18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18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18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18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18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18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18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18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18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18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18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18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18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18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18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18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18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18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18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18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18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18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g"/><Relationship Id="rId1" Type="http://schemas.openxmlformats.org/officeDocument/2006/relationships/slideLayout" Target="../slideLayouts/slideLayout18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18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18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18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18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18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18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18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18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18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18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18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g"/><Relationship Id="rId1" Type="http://schemas.openxmlformats.org/officeDocument/2006/relationships/slideLayout" Target="../slideLayouts/slideLayout18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g"/><Relationship Id="rId1" Type="http://schemas.openxmlformats.org/officeDocument/2006/relationships/slideLayout" Target="../slideLayouts/slideLayout18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18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g"/><Relationship Id="rId1" Type="http://schemas.openxmlformats.org/officeDocument/2006/relationships/slideLayout" Target="../slideLayouts/slideLayout18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g"/><Relationship Id="rId1" Type="http://schemas.openxmlformats.org/officeDocument/2006/relationships/slideLayout" Target="../slideLayouts/slideLayout18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18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g"/><Relationship Id="rId1" Type="http://schemas.openxmlformats.org/officeDocument/2006/relationships/slideLayout" Target="../slideLayouts/slideLayout18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g"/><Relationship Id="rId1" Type="http://schemas.openxmlformats.org/officeDocument/2006/relationships/slideLayout" Target="../slideLayouts/slideLayout18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18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18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18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g"/><Relationship Id="rId1" Type="http://schemas.openxmlformats.org/officeDocument/2006/relationships/slideLayout" Target="../slideLayouts/slideLayout18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g"/><Relationship Id="rId1" Type="http://schemas.openxmlformats.org/officeDocument/2006/relationships/slideLayout" Target="../slideLayouts/slideLayout18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g"/><Relationship Id="rId1" Type="http://schemas.openxmlformats.org/officeDocument/2006/relationships/slideLayout" Target="../slideLayouts/slideLayout18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g"/><Relationship Id="rId1" Type="http://schemas.openxmlformats.org/officeDocument/2006/relationships/slideLayout" Target="../slideLayouts/slideLayout18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g"/><Relationship Id="rId1" Type="http://schemas.openxmlformats.org/officeDocument/2006/relationships/slideLayout" Target="../slideLayouts/slideLayout18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g"/><Relationship Id="rId1" Type="http://schemas.openxmlformats.org/officeDocument/2006/relationships/slideLayout" Target="../slideLayouts/slideLayout18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g"/><Relationship Id="rId1" Type="http://schemas.openxmlformats.org/officeDocument/2006/relationships/slideLayout" Target="../slideLayouts/slideLayout18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18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g"/><Relationship Id="rId1" Type="http://schemas.openxmlformats.org/officeDocument/2006/relationships/slideLayout" Target="../slideLayouts/slideLayout18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g"/><Relationship Id="rId1" Type="http://schemas.openxmlformats.org/officeDocument/2006/relationships/slideLayout" Target="../slideLayouts/slideLayout18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18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18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g"/><Relationship Id="rId1" Type="http://schemas.openxmlformats.org/officeDocument/2006/relationships/slideLayout" Target="../slideLayouts/slideLayout18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g"/><Relationship Id="rId1" Type="http://schemas.openxmlformats.org/officeDocument/2006/relationships/slideLayout" Target="../slideLayouts/slideLayout18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g"/><Relationship Id="rId1" Type="http://schemas.openxmlformats.org/officeDocument/2006/relationships/slideLayout" Target="../slideLayouts/slideLayout18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g"/><Relationship Id="rId1" Type="http://schemas.openxmlformats.org/officeDocument/2006/relationships/slideLayout" Target="../slideLayouts/slideLayout18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g"/><Relationship Id="rId1" Type="http://schemas.openxmlformats.org/officeDocument/2006/relationships/slideLayout" Target="../slideLayouts/slideLayout18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g"/><Relationship Id="rId1" Type="http://schemas.openxmlformats.org/officeDocument/2006/relationships/slideLayout" Target="../slideLayouts/slideLayout18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g"/><Relationship Id="rId1" Type="http://schemas.openxmlformats.org/officeDocument/2006/relationships/slideLayout" Target="../slideLayouts/slideLayout18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g"/><Relationship Id="rId1" Type="http://schemas.openxmlformats.org/officeDocument/2006/relationships/slideLayout" Target="../slideLayouts/slideLayout18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g"/><Relationship Id="rId1" Type="http://schemas.openxmlformats.org/officeDocument/2006/relationships/slideLayout" Target="../slideLayouts/slideLayout18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g"/><Relationship Id="rId1" Type="http://schemas.openxmlformats.org/officeDocument/2006/relationships/slideLayout" Target="../slideLayouts/slideLayout18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g"/><Relationship Id="rId1" Type="http://schemas.openxmlformats.org/officeDocument/2006/relationships/slideLayout" Target="../slideLayouts/slideLayout18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g"/><Relationship Id="rId1" Type="http://schemas.openxmlformats.org/officeDocument/2006/relationships/slideLayout" Target="../slideLayouts/slideLayout18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g"/><Relationship Id="rId1" Type="http://schemas.openxmlformats.org/officeDocument/2006/relationships/slideLayout" Target="../slideLayouts/slideLayout18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g"/><Relationship Id="rId1" Type="http://schemas.openxmlformats.org/officeDocument/2006/relationships/slideLayout" Target="../slideLayouts/slideLayout18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g"/><Relationship Id="rId1" Type="http://schemas.openxmlformats.org/officeDocument/2006/relationships/slideLayout" Target="../slideLayouts/slideLayout18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g"/><Relationship Id="rId1" Type="http://schemas.openxmlformats.org/officeDocument/2006/relationships/slideLayout" Target="../slideLayouts/slideLayout18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g"/><Relationship Id="rId1" Type="http://schemas.openxmlformats.org/officeDocument/2006/relationships/slideLayout" Target="../slideLayouts/slideLayout18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g"/><Relationship Id="rId1" Type="http://schemas.openxmlformats.org/officeDocument/2006/relationships/slideLayout" Target="../slideLayouts/slideLayout18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g"/><Relationship Id="rId1" Type="http://schemas.openxmlformats.org/officeDocument/2006/relationships/slideLayout" Target="../slideLayouts/slideLayout18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g"/><Relationship Id="rId1" Type="http://schemas.openxmlformats.org/officeDocument/2006/relationships/slideLayout" Target="../slideLayouts/slideLayout18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g"/><Relationship Id="rId1" Type="http://schemas.openxmlformats.org/officeDocument/2006/relationships/slideLayout" Target="../slideLayouts/slideLayout18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g"/><Relationship Id="rId1" Type="http://schemas.openxmlformats.org/officeDocument/2006/relationships/slideLayout" Target="../slideLayouts/slideLayout18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g"/><Relationship Id="rId1" Type="http://schemas.openxmlformats.org/officeDocument/2006/relationships/slideLayout" Target="../slideLayouts/slideLayout18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18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g"/><Relationship Id="rId1" Type="http://schemas.openxmlformats.org/officeDocument/2006/relationships/slideLayout" Target="../slideLayouts/slideLayout18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18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g"/><Relationship Id="rId1" Type="http://schemas.openxmlformats.org/officeDocument/2006/relationships/slideLayout" Target="../slideLayouts/slideLayout18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g"/><Relationship Id="rId1" Type="http://schemas.openxmlformats.org/officeDocument/2006/relationships/slideLayout" Target="../slideLayouts/slideLayout18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g"/><Relationship Id="rId1" Type="http://schemas.openxmlformats.org/officeDocument/2006/relationships/slideLayout" Target="../slideLayouts/slideLayout18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g"/><Relationship Id="rId1" Type="http://schemas.openxmlformats.org/officeDocument/2006/relationships/slideLayout" Target="../slideLayouts/slideLayout18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g"/><Relationship Id="rId1" Type="http://schemas.openxmlformats.org/officeDocument/2006/relationships/slideLayout" Target="../slideLayouts/slideLayout18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g"/><Relationship Id="rId1" Type="http://schemas.openxmlformats.org/officeDocument/2006/relationships/slideLayout" Target="../slideLayouts/slideLayout18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g"/><Relationship Id="rId1" Type="http://schemas.openxmlformats.org/officeDocument/2006/relationships/slideLayout" Target="../slideLayouts/slideLayout18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g"/><Relationship Id="rId1" Type="http://schemas.openxmlformats.org/officeDocument/2006/relationships/slideLayout" Target="../slideLayouts/slideLayout18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g"/><Relationship Id="rId1" Type="http://schemas.openxmlformats.org/officeDocument/2006/relationships/slideLayout" Target="../slideLayouts/slideLayout18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g"/><Relationship Id="rId1" Type="http://schemas.openxmlformats.org/officeDocument/2006/relationships/slideLayout" Target="../slideLayouts/slideLayout18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g"/><Relationship Id="rId1" Type="http://schemas.openxmlformats.org/officeDocument/2006/relationships/slideLayout" Target="../slideLayouts/slideLayout18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g"/><Relationship Id="rId1" Type="http://schemas.openxmlformats.org/officeDocument/2006/relationships/slideLayout" Target="../slideLayouts/slideLayout18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g"/><Relationship Id="rId1" Type="http://schemas.openxmlformats.org/officeDocument/2006/relationships/slideLayout" Target="../slideLayouts/slideLayout18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g"/><Relationship Id="rId1" Type="http://schemas.openxmlformats.org/officeDocument/2006/relationships/slideLayout" Target="../slideLayouts/slideLayout18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g"/><Relationship Id="rId1" Type="http://schemas.openxmlformats.org/officeDocument/2006/relationships/slideLayout" Target="../slideLayouts/slideLayout18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g"/><Relationship Id="rId1" Type="http://schemas.openxmlformats.org/officeDocument/2006/relationships/slideLayout" Target="../slideLayouts/slideLayout18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g"/><Relationship Id="rId1" Type="http://schemas.openxmlformats.org/officeDocument/2006/relationships/slideLayout" Target="../slideLayouts/slideLayout18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g"/><Relationship Id="rId1" Type="http://schemas.openxmlformats.org/officeDocument/2006/relationships/slideLayout" Target="../slideLayouts/slideLayout18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g"/><Relationship Id="rId1" Type="http://schemas.openxmlformats.org/officeDocument/2006/relationships/slideLayout" Target="../slideLayouts/slideLayout18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g"/><Relationship Id="rId1" Type="http://schemas.openxmlformats.org/officeDocument/2006/relationships/slideLayout" Target="../slideLayouts/slideLayout18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jpg"/><Relationship Id="rId1" Type="http://schemas.openxmlformats.org/officeDocument/2006/relationships/slideLayout" Target="../slideLayouts/slideLayout18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g"/><Relationship Id="rId1" Type="http://schemas.openxmlformats.org/officeDocument/2006/relationships/slideLayout" Target="../slideLayouts/slideLayout18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jpg"/><Relationship Id="rId1" Type="http://schemas.openxmlformats.org/officeDocument/2006/relationships/slideLayout" Target="../slideLayouts/slideLayout18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g"/><Relationship Id="rId1" Type="http://schemas.openxmlformats.org/officeDocument/2006/relationships/slideLayout" Target="../slideLayouts/slideLayout18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jpg"/><Relationship Id="rId1" Type="http://schemas.openxmlformats.org/officeDocument/2006/relationships/slideLayout" Target="../slideLayouts/slideLayout18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jpg"/><Relationship Id="rId1" Type="http://schemas.openxmlformats.org/officeDocument/2006/relationships/slideLayout" Target="../slideLayouts/slideLayout18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g"/><Relationship Id="rId1" Type="http://schemas.openxmlformats.org/officeDocument/2006/relationships/slideLayout" Target="../slideLayouts/slideLayout18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g"/><Relationship Id="rId1" Type="http://schemas.openxmlformats.org/officeDocument/2006/relationships/slideLayout" Target="../slideLayouts/slideLayout18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jpg"/><Relationship Id="rId1" Type="http://schemas.openxmlformats.org/officeDocument/2006/relationships/slideLayout" Target="../slideLayouts/slideLayout18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jpg"/><Relationship Id="rId1" Type="http://schemas.openxmlformats.org/officeDocument/2006/relationships/slideLayout" Target="../slideLayouts/slideLayout18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jpg"/><Relationship Id="rId1" Type="http://schemas.openxmlformats.org/officeDocument/2006/relationships/slideLayout" Target="../slideLayouts/slideLayout18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jp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jpg"/><Relationship Id="rId1" Type="http://schemas.openxmlformats.org/officeDocument/2006/relationships/slideLayout" Target="../slideLayouts/slideLayout18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jpg"/><Relationship Id="rId1" Type="http://schemas.openxmlformats.org/officeDocument/2006/relationships/slideLayout" Target="../slideLayouts/slideLayout18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jpg"/><Relationship Id="rId1" Type="http://schemas.openxmlformats.org/officeDocument/2006/relationships/slideLayout" Target="../slideLayouts/slideLayout18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jpg"/><Relationship Id="rId1" Type="http://schemas.openxmlformats.org/officeDocument/2006/relationships/slideLayout" Target="../slideLayouts/slideLayout18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jpg"/><Relationship Id="rId1" Type="http://schemas.openxmlformats.org/officeDocument/2006/relationships/slideLayout" Target="../slideLayouts/slideLayout18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jpg"/><Relationship Id="rId1" Type="http://schemas.openxmlformats.org/officeDocument/2006/relationships/slideLayout" Target="../slideLayouts/slideLayout18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jpg"/><Relationship Id="rId1" Type="http://schemas.openxmlformats.org/officeDocument/2006/relationships/slideLayout" Target="../slideLayouts/slideLayout18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g"/><Relationship Id="rId1" Type="http://schemas.openxmlformats.org/officeDocument/2006/relationships/slideLayout" Target="../slideLayouts/slideLayout18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jpg"/><Relationship Id="rId1" Type="http://schemas.openxmlformats.org/officeDocument/2006/relationships/slideLayout" Target="../slideLayouts/slideLayout18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jp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g"/><Relationship Id="rId1" Type="http://schemas.openxmlformats.org/officeDocument/2006/relationships/slideLayout" Target="../slideLayouts/slideLayout18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jpg"/><Relationship Id="rId1" Type="http://schemas.openxmlformats.org/officeDocument/2006/relationships/slideLayout" Target="../slideLayouts/slideLayout18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jpg"/><Relationship Id="rId1" Type="http://schemas.openxmlformats.org/officeDocument/2006/relationships/slideLayout" Target="../slideLayouts/slideLayout18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jpg"/><Relationship Id="rId1" Type="http://schemas.openxmlformats.org/officeDocument/2006/relationships/slideLayout" Target="../slideLayouts/slideLayout18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jpg"/><Relationship Id="rId1" Type="http://schemas.openxmlformats.org/officeDocument/2006/relationships/slideLayout" Target="../slideLayouts/slideLayout18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jpg"/><Relationship Id="rId1" Type="http://schemas.openxmlformats.org/officeDocument/2006/relationships/slideLayout" Target="../slideLayouts/slideLayout18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jpg"/><Relationship Id="rId1" Type="http://schemas.openxmlformats.org/officeDocument/2006/relationships/slideLayout" Target="../slideLayouts/slideLayout18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jpg"/><Relationship Id="rId1" Type="http://schemas.openxmlformats.org/officeDocument/2006/relationships/slideLayout" Target="../slideLayouts/slideLayout18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jpg"/><Relationship Id="rId1" Type="http://schemas.openxmlformats.org/officeDocument/2006/relationships/slideLayout" Target="../slideLayouts/slideLayout18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jp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jpg"/><Relationship Id="rId1" Type="http://schemas.openxmlformats.org/officeDocument/2006/relationships/slideLayout" Target="../slideLayouts/slideLayout18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jpg"/><Relationship Id="rId1" Type="http://schemas.openxmlformats.org/officeDocument/2006/relationships/slideLayout" Target="../slideLayouts/slideLayout18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jpg"/><Relationship Id="rId1" Type="http://schemas.openxmlformats.org/officeDocument/2006/relationships/slideLayout" Target="../slideLayouts/slideLayout18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jpg"/><Relationship Id="rId1" Type="http://schemas.openxmlformats.org/officeDocument/2006/relationships/slideLayout" Target="../slideLayouts/slideLayout18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jpg"/><Relationship Id="rId1" Type="http://schemas.openxmlformats.org/officeDocument/2006/relationships/slideLayout" Target="../slideLayouts/slideLayout18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jpg"/><Relationship Id="rId1" Type="http://schemas.openxmlformats.org/officeDocument/2006/relationships/slideLayout" Target="../slideLayouts/slideLayout18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jpg"/><Relationship Id="rId1" Type="http://schemas.openxmlformats.org/officeDocument/2006/relationships/slideLayout" Target="../slideLayouts/slideLayout18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jpg"/><Relationship Id="rId1" Type="http://schemas.openxmlformats.org/officeDocument/2006/relationships/slideLayout" Target="../slideLayouts/slideLayout18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jpg"/><Relationship Id="rId1" Type="http://schemas.openxmlformats.org/officeDocument/2006/relationships/slideLayout" Target="../slideLayouts/slideLayout18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jp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8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jpg"/><Relationship Id="rId1" Type="http://schemas.openxmlformats.org/officeDocument/2006/relationships/slideLayout" Target="../slideLayouts/slideLayout18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jpg"/><Relationship Id="rId1" Type="http://schemas.openxmlformats.org/officeDocument/2006/relationships/slideLayout" Target="../slideLayouts/slideLayout18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2.jpg"/><Relationship Id="rId1" Type="http://schemas.openxmlformats.org/officeDocument/2006/relationships/slideLayout" Target="../slideLayouts/slideLayout18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jpg"/><Relationship Id="rId1" Type="http://schemas.openxmlformats.org/officeDocument/2006/relationships/slideLayout" Target="../slideLayouts/slideLayout18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jpg"/><Relationship Id="rId1" Type="http://schemas.openxmlformats.org/officeDocument/2006/relationships/slideLayout" Target="../slideLayouts/slideLayout18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5.jpg"/><Relationship Id="rId1" Type="http://schemas.openxmlformats.org/officeDocument/2006/relationships/slideLayout" Target="../slideLayouts/slideLayout18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6.jpg"/><Relationship Id="rId1" Type="http://schemas.openxmlformats.org/officeDocument/2006/relationships/slideLayout" Target="../slideLayouts/slideLayout18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7.jpg"/><Relationship Id="rId1" Type="http://schemas.openxmlformats.org/officeDocument/2006/relationships/slideLayout" Target="../slideLayouts/slideLayout18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jpg"/><Relationship Id="rId1" Type="http://schemas.openxmlformats.org/officeDocument/2006/relationships/slideLayout" Target="../slideLayouts/slideLayout18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9.jp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8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jpg"/><Relationship Id="rId1" Type="http://schemas.openxmlformats.org/officeDocument/2006/relationships/slideLayout" Target="../slideLayouts/slideLayout18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jpg"/><Relationship Id="rId1" Type="http://schemas.openxmlformats.org/officeDocument/2006/relationships/slideLayout" Target="../slideLayouts/slideLayout18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jpg"/><Relationship Id="rId1" Type="http://schemas.openxmlformats.org/officeDocument/2006/relationships/slideLayout" Target="../slideLayouts/slideLayout18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jpg"/><Relationship Id="rId1" Type="http://schemas.openxmlformats.org/officeDocument/2006/relationships/slideLayout" Target="../slideLayouts/slideLayout18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jpg"/><Relationship Id="rId1" Type="http://schemas.openxmlformats.org/officeDocument/2006/relationships/slideLayout" Target="../slideLayouts/slideLayout18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jpg"/><Relationship Id="rId1" Type="http://schemas.openxmlformats.org/officeDocument/2006/relationships/slideLayout" Target="../slideLayouts/slideLayout18.xml"/></Relationships>
</file>

<file path=ppt/slides/_rels/slide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6.jpg"/><Relationship Id="rId1" Type="http://schemas.openxmlformats.org/officeDocument/2006/relationships/slideLayout" Target="../slideLayouts/slideLayout18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jpg"/><Relationship Id="rId1" Type="http://schemas.openxmlformats.org/officeDocument/2006/relationships/slideLayout" Target="../slideLayouts/slideLayout18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8.jpg"/><Relationship Id="rId1" Type="http://schemas.openxmlformats.org/officeDocument/2006/relationships/slideLayout" Target="../slideLayouts/slideLayout18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9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8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jpg"/><Relationship Id="rId1" Type="http://schemas.openxmlformats.org/officeDocument/2006/relationships/slideLayout" Target="../slideLayouts/slideLayout18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1.jpg"/><Relationship Id="rId1" Type="http://schemas.openxmlformats.org/officeDocument/2006/relationships/slideLayout" Target="../slideLayouts/slideLayout18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2.jpg"/><Relationship Id="rId1" Type="http://schemas.openxmlformats.org/officeDocument/2006/relationships/slideLayout" Target="../slideLayouts/slideLayout18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3.jpg"/><Relationship Id="rId1" Type="http://schemas.openxmlformats.org/officeDocument/2006/relationships/slideLayout" Target="../slideLayouts/slideLayout18.xml"/></Relationships>
</file>

<file path=ppt/slides/_rels/slide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4.jpg"/><Relationship Id="rId1" Type="http://schemas.openxmlformats.org/officeDocument/2006/relationships/slideLayout" Target="../slideLayouts/slideLayout18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5.jpg"/><Relationship Id="rId1" Type="http://schemas.openxmlformats.org/officeDocument/2006/relationships/slideLayout" Target="../slideLayouts/slideLayout18.xml"/></Relationships>
</file>

<file path=ppt/slides/_rels/slide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6.jpg"/><Relationship Id="rId1" Type="http://schemas.openxmlformats.org/officeDocument/2006/relationships/slideLayout" Target="../slideLayouts/slideLayout18.xml"/></Relationships>
</file>

<file path=ppt/slides/_rels/slide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7.jpg"/><Relationship Id="rId1" Type="http://schemas.openxmlformats.org/officeDocument/2006/relationships/slideLayout" Target="../slideLayouts/slideLayout18.xml"/></Relationships>
</file>

<file path=ppt/slides/_rels/slide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8.jpg"/><Relationship Id="rId1" Type="http://schemas.openxmlformats.org/officeDocument/2006/relationships/slideLayout" Target="../slideLayouts/slideLayout18.xml"/></Relationships>
</file>

<file path=ppt/slides/_rels/slide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9.jp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/Relationships>
</file>

<file path=ppt/slides/_rels/slide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jpg"/><Relationship Id="rId1" Type="http://schemas.openxmlformats.org/officeDocument/2006/relationships/slideLayout" Target="../slideLayouts/slideLayout18.xml"/></Relationships>
</file>

<file path=ppt/slides/_rels/slide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1.jpg"/><Relationship Id="rId1" Type="http://schemas.openxmlformats.org/officeDocument/2006/relationships/slideLayout" Target="../slideLayouts/slideLayout18.xml"/></Relationships>
</file>

<file path=ppt/slides/_rels/slide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2.jpg"/><Relationship Id="rId1" Type="http://schemas.openxmlformats.org/officeDocument/2006/relationships/slideLayout" Target="../slideLayouts/slideLayout18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3.jpg"/><Relationship Id="rId1" Type="http://schemas.openxmlformats.org/officeDocument/2006/relationships/slideLayout" Target="../slideLayouts/slideLayout18.xml"/></Relationships>
</file>

<file path=ppt/slides/_rels/slide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4.jpg"/><Relationship Id="rId1" Type="http://schemas.openxmlformats.org/officeDocument/2006/relationships/slideLayout" Target="../slideLayouts/slideLayout18.xml"/></Relationships>
</file>

<file path=ppt/slides/_rels/slide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5.jpg"/><Relationship Id="rId1" Type="http://schemas.openxmlformats.org/officeDocument/2006/relationships/slideLayout" Target="../slideLayouts/slideLayout18.xml"/></Relationships>
</file>

<file path=ppt/slides/_rels/slide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6.jpg"/><Relationship Id="rId1" Type="http://schemas.openxmlformats.org/officeDocument/2006/relationships/slideLayout" Target="../slideLayouts/slideLayout18.xml"/></Relationships>
</file>

<file path=ppt/slides/_rels/slide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7.jpg"/><Relationship Id="rId1" Type="http://schemas.openxmlformats.org/officeDocument/2006/relationships/slideLayout" Target="../slideLayouts/slideLayout18.xml"/></Relationships>
</file>

<file path=ppt/slides/_rels/slide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8.jpg"/><Relationship Id="rId1" Type="http://schemas.openxmlformats.org/officeDocument/2006/relationships/slideLayout" Target="../slideLayouts/slideLayout18.xml"/></Relationships>
</file>

<file path=ppt/slides/_rels/slide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9.jp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8.xml"/></Relationships>
</file>

<file path=ppt/slides/_rels/slide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jpg"/><Relationship Id="rId1" Type="http://schemas.openxmlformats.org/officeDocument/2006/relationships/slideLayout" Target="../slideLayouts/slideLayout18.xml"/></Relationships>
</file>

<file path=ppt/slides/_rels/slide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1.jpg"/><Relationship Id="rId1" Type="http://schemas.openxmlformats.org/officeDocument/2006/relationships/slideLayout" Target="../slideLayouts/slideLayout18.xml"/></Relationships>
</file>

<file path=ppt/slides/_rels/slide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2.jpg"/><Relationship Id="rId1" Type="http://schemas.openxmlformats.org/officeDocument/2006/relationships/slideLayout" Target="../slideLayouts/slideLayout18.xml"/></Relationships>
</file>

<file path=ppt/slides/_rels/slide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3.jpg"/><Relationship Id="rId1" Type="http://schemas.openxmlformats.org/officeDocument/2006/relationships/slideLayout" Target="../slideLayouts/slideLayout18.xml"/></Relationships>
</file>

<file path=ppt/slides/_rels/slide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4.jpg"/><Relationship Id="rId1" Type="http://schemas.openxmlformats.org/officeDocument/2006/relationships/slideLayout" Target="../slideLayouts/slideLayout18.xml"/></Relationships>
</file>

<file path=ppt/slides/_rels/slide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5.jpg"/><Relationship Id="rId1" Type="http://schemas.openxmlformats.org/officeDocument/2006/relationships/slideLayout" Target="../slideLayouts/slideLayout18.xml"/></Relationships>
</file>

<file path=ppt/slides/_rels/slide3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6.jpg"/><Relationship Id="rId1" Type="http://schemas.openxmlformats.org/officeDocument/2006/relationships/slideLayout" Target="../slideLayouts/slideLayout18.xml"/></Relationships>
</file>

<file path=ppt/slides/_rels/slide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7.jpg"/><Relationship Id="rId1" Type="http://schemas.openxmlformats.org/officeDocument/2006/relationships/slideLayout" Target="../slideLayouts/slideLayout18.xml"/></Relationships>
</file>

<file path=ppt/slides/_rels/slide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8.jpg"/><Relationship Id="rId1" Type="http://schemas.openxmlformats.org/officeDocument/2006/relationships/slideLayout" Target="../slideLayouts/slideLayout18.xml"/></Relationships>
</file>

<file path=ppt/slides/_rels/slide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9.jp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8.xml"/></Relationships>
</file>

<file path=ppt/slides/_rels/slide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jpg"/><Relationship Id="rId1" Type="http://schemas.openxmlformats.org/officeDocument/2006/relationships/slideLayout" Target="../slideLayouts/slideLayout18.xml"/></Relationships>
</file>

<file path=ppt/slides/_rels/slide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1.jpg"/><Relationship Id="rId1" Type="http://schemas.openxmlformats.org/officeDocument/2006/relationships/slideLayout" Target="../slideLayouts/slideLayout18.xml"/></Relationships>
</file>

<file path=ppt/slides/_rels/slide3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2.jpg"/><Relationship Id="rId1" Type="http://schemas.openxmlformats.org/officeDocument/2006/relationships/slideLayout" Target="../slideLayouts/slideLayout18.xml"/></Relationships>
</file>

<file path=ppt/slides/_rels/slide3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3.jpg"/><Relationship Id="rId1" Type="http://schemas.openxmlformats.org/officeDocument/2006/relationships/slideLayout" Target="../slideLayouts/slideLayout18.xml"/></Relationships>
</file>

<file path=ppt/slides/_rels/slide3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4.jpg"/><Relationship Id="rId1" Type="http://schemas.openxmlformats.org/officeDocument/2006/relationships/slideLayout" Target="../slideLayouts/slideLayout18.xml"/></Relationships>
</file>

<file path=ppt/slides/_rels/slide3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5.jpg"/><Relationship Id="rId1" Type="http://schemas.openxmlformats.org/officeDocument/2006/relationships/slideLayout" Target="../slideLayouts/slideLayout18.xml"/></Relationships>
</file>

<file path=ppt/slides/_rels/slide3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6.jpg"/><Relationship Id="rId1" Type="http://schemas.openxmlformats.org/officeDocument/2006/relationships/slideLayout" Target="../slideLayouts/slideLayout18.xml"/></Relationships>
</file>

<file path=ppt/slides/_rels/slide3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7.jpg"/><Relationship Id="rId1" Type="http://schemas.openxmlformats.org/officeDocument/2006/relationships/slideLayout" Target="../slideLayouts/slideLayout18.xml"/></Relationships>
</file>

<file path=ppt/slides/_rels/slide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8.jpg"/><Relationship Id="rId1" Type="http://schemas.openxmlformats.org/officeDocument/2006/relationships/slideLayout" Target="../slideLayouts/slideLayout18.xml"/></Relationships>
</file>

<file path=ppt/slides/_rels/slide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9.jp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8.xml"/></Relationships>
</file>

<file path=ppt/slides/_rels/slide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jpg"/><Relationship Id="rId1" Type="http://schemas.openxmlformats.org/officeDocument/2006/relationships/slideLayout" Target="../slideLayouts/slideLayout18.xml"/></Relationships>
</file>

<file path=ppt/slides/_rels/slide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1.jpg"/><Relationship Id="rId1" Type="http://schemas.openxmlformats.org/officeDocument/2006/relationships/slideLayout" Target="../slideLayouts/slideLayout18.xml"/></Relationships>
</file>

<file path=ppt/slides/_rels/slide3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2.jpg"/><Relationship Id="rId1" Type="http://schemas.openxmlformats.org/officeDocument/2006/relationships/slideLayout" Target="../slideLayouts/slideLayout18.xml"/></Relationships>
</file>

<file path=ppt/slides/_rels/slide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3.jpg"/><Relationship Id="rId1" Type="http://schemas.openxmlformats.org/officeDocument/2006/relationships/slideLayout" Target="../slideLayouts/slideLayout18.xml"/></Relationships>
</file>

<file path=ppt/slides/_rels/slide3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4.jpg"/><Relationship Id="rId1" Type="http://schemas.openxmlformats.org/officeDocument/2006/relationships/slideLayout" Target="../slideLayouts/slideLayout18.xml"/></Relationships>
</file>

<file path=ppt/slides/_rels/slide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5.jpg"/><Relationship Id="rId1" Type="http://schemas.openxmlformats.org/officeDocument/2006/relationships/slideLayout" Target="../slideLayouts/slideLayout18.xml"/></Relationships>
</file>

<file path=ppt/slides/_rels/slide3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6.jpg"/><Relationship Id="rId1" Type="http://schemas.openxmlformats.org/officeDocument/2006/relationships/slideLayout" Target="../slideLayouts/slideLayout18.xml"/></Relationships>
</file>

<file path=ppt/slides/_rels/slide3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7.jpg"/><Relationship Id="rId1" Type="http://schemas.openxmlformats.org/officeDocument/2006/relationships/slideLayout" Target="../slideLayouts/slideLayout18.xml"/></Relationships>
</file>

<file path=ppt/slides/_rels/slide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8.jpg"/><Relationship Id="rId1" Type="http://schemas.openxmlformats.org/officeDocument/2006/relationships/slideLayout" Target="../slideLayouts/slideLayout18.xml"/></Relationships>
</file>

<file path=ppt/slides/_rels/slide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9.jp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8.xml"/></Relationships>
</file>

<file path=ppt/slides/_rels/slide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0.jpg"/><Relationship Id="rId1" Type="http://schemas.openxmlformats.org/officeDocument/2006/relationships/slideLayout" Target="../slideLayouts/slideLayout18.xml"/></Relationships>
</file>

<file path=ppt/slides/_rels/slide3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1.jpg"/><Relationship Id="rId1" Type="http://schemas.openxmlformats.org/officeDocument/2006/relationships/slideLayout" Target="../slideLayouts/slideLayout18.xml"/></Relationships>
</file>

<file path=ppt/slides/_rels/slide3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2.jpg"/><Relationship Id="rId1" Type="http://schemas.openxmlformats.org/officeDocument/2006/relationships/slideLayout" Target="../slideLayouts/slideLayout18.xml"/></Relationships>
</file>

<file path=ppt/slides/_rels/slide3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3.jpg"/><Relationship Id="rId1" Type="http://schemas.openxmlformats.org/officeDocument/2006/relationships/slideLayout" Target="../slideLayouts/slideLayout18.xml"/></Relationships>
</file>

<file path=ppt/slides/_rels/slide3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4.jpg"/><Relationship Id="rId1" Type="http://schemas.openxmlformats.org/officeDocument/2006/relationships/slideLayout" Target="../slideLayouts/slideLayout18.xml"/></Relationships>
</file>

<file path=ppt/slides/_rels/slide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5.jpg"/><Relationship Id="rId1" Type="http://schemas.openxmlformats.org/officeDocument/2006/relationships/slideLayout" Target="../slideLayouts/slideLayout18.xml"/></Relationships>
</file>

<file path=ppt/slides/_rels/slide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6.jpg"/><Relationship Id="rId1" Type="http://schemas.openxmlformats.org/officeDocument/2006/relationships/slideLayout" Target="../slideLayouts/slideLayout18.xml"/></Relationships>
</file>

<file path=ppt/slides/_rels/slide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7.jpg"/><Relationship Id="rId1" Type="http://schemas.openxmlformats.org/officeDocument/2006/relationships/slideLayout" Target="../slideLayouts/slideLayout18.xml"/></Relationships>
</file>

<file path=ppt/slides/_rels/slide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8.jpg"/><Relationship Id="rId1" Type="http://schemas.openxmlformats.org/officeDocument/2006/relationships/slideLayout" Target="../slideLayouts/slideLayout18.xml"/></Relationships>
</file>

<file path=ppt/slides/_rels/slide3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9.jp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8.xml"/></Relationships>
</file>

<file path=ppt/slides/_rels/slide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jpg"/><Relationship Id="rId1" Type="http://schemas.openxmlformats.org/officeDocument/2006/relationships/slideLayout" Target="../slideLayouts/slideLayout18.xml"/></Relationships>
</file>

<file path=ppt/slides/_rels/slide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1.jpg"/><Relationship Id="rId1" Type="http://schemas.openxmlformats.org/officeDocument/2006/relationships/slideLayout" Target="../slideLayouts/slideLayout18.xml"/></Relationships>
</file>

<file path=ppt/slides/_rels/slide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2.jpg"/><Relationship Id="rId1" Type="http://schemas.openxmlformats.org/officeDocument/2006/relationships/slideLayout" Target="../slideLayouts/slideLayout18.xml"/></Relationships>
</file>

<file path=ppt/slides/_rels/slide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3.jpg"/><Relationship Id="rId1" Type="http://schemas.openxmlformats.org/officeDocument/2006/relationships/slideLayout" Target="../slideLayouts/slideLayout18.xml"/></Relationships>
</file>

<file path=ppt/slides/_rels/slide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4.jpg"/><Relationship Id="rId1" Type="http://schemas.openxmlformats.org/officeDocument/2006/relationships/slideLayout" Target="../slideLayouts/slideLayout18.xml"/></Relationships>
</file>

<file path=ppt/slides/_rels/slide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5.jpg"/><Relationship Id="rId1" Type="http://schemas.openxmlformats.org/officeDocument/2006/relationships/slideLayout" Target="../slideLayouts/slideLayout18.xml"/></Relationships>
</file>

<file path=ppt/slides/_rels/slide3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6.jpg"/><Relationship Id="rId1" Type="http://schemas.openxmlformats.org/officeDocument/2006/relationships/slideLayout" Target="../slideLayouts/slideLayout18.xml"/></Relationships>
</file>

<file path=ppt/slides/_rels/slide3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7.jpg"/><Relationship Id="rId1" Type="http://schemas.openxmlformats.org/officeDocument/2006/relationships/slideLayout" Target="../slideLayouts/slideLayout18.xml"/></Relationships>
</file>

<file path=ppt/slides/_rels/slide3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8.jpg"/><Relationship Id="rId1" Type="http://schemas.openxmlformats.org/officeDocument/2006/relationships/slideLayout" Target="../slideLayouts/slideLayout18.xml"/></Relationships>
</file>

<file path=ppt/slides/_rels/slide3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9.jp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8.xml"/></Relationships>
</file>

<file path=ppt/slides/_rels/slide3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jpg"/><Relationship Id="rId1" Type="http://schemas.openxmlformats.org/officeDocument/2006/relationships/slideLayout" Target="../slideLayouts/slideLayout18.xml"/></Relationships>
</file>

<file path=ppt/slides/_rels/slide3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1.jpg"/><Relationship Id="rId1" Type="http://schemas.openxmlformats.org/officeDocument/2006/relationships/slideLayout" Target="../slideLayouts/slideLayout18.xml"/></Relationships>
</file>

<file path=ppt/slides/_rels/slide3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2.jpg"/><Relationship Id="rId1" Type="http://schemas.openxmlformats.org/officeDocument/2006/relationships/slideLayout" Target="../slideLayouts/slideLayout18.xml"/></Relationships>
</file>

<file path=ppt/slides/_rels/slide3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3.jpg"/><Relationship Id="rId1" Type="http://schemas.openxmlformats.org/officeDocument/2006/relationships/slideLayout" Target="../slideLayouts/slideLayout18.xml"/></Relationships>
</file>

<file path=ppt/slides/_rels/slide3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4.jpg"/><Relationship Id="rId1" Type="http://schemas.openxmlformats.org/officeDocument/2006/relationships/slideLayout" Target="../slideLayouts/slideLayout18.xml"/></Relationships>
</file>

<file path=ppt/slides/_rels/slide3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5.jpg"/><Relationship Id="rId1" Type="http://schemas.openxmlformats.org/officeDocument/2006/relationships/slideLayout" Target="../slideLayouts/slideLayout18.xml"/></Relationships>
</file>

<file path=ppt/slides/_rels/slide3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6.jpg"/><Relationship Id="rId1" Type="http://schemas.openxmlformats.org/officeDocument/2006/relationships/slideLayout" Target="../slideLayouts/slideLayout18.xml"/></Relationships>
</file>

<file path=ppt/slides/_rels/slide3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7.jpg"/><Relationship Id="rId1" Type="http://schemas.openxmlformats.org/officeDocument/2006/relationships/slideLayout" Target="../slideLayouts/slideLayout18.xml"/></Relationships>
</file>

<file path=ppt/slides/_rels/slide3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8.jpg"/><Relationship Id="rId1" Type="http://schemas.openxmlformats.org/officeDocument/2006/relationships/slideLayout" Target="../slideLayouts/slideLayout18.xml"/></Relationships>
</file>

<file path=ppt/slides/_rels/slide3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9.jp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8.xml"/></Relationships>
</file>

<file path=ppt/slides/_rels/slide3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jpg"/><Relationship Id="rId1" Type="http://schemas.openxmlformats.org/officeDocument/2006/relationships/slideLayout" Target="../slideLayouts/slideLayout18.xml"/></Relationships>
</file>

<file path=ppt/slides/_rels/slide3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1.jpg"/><Relationship Id="rId1" Type="http://schemas.openxmlformats.org/officeDocument/2006/relationships/slideLayout" Target="../slideLayouts/slideLayout18.xml"/></Relationships>
</file>

<file path=ppt/slides/_rels/slide3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2.jpg"/><Relationship Id="rId1" Type="http://schemas.openxmlformats.org/officeDocument/2006/relationships/slideLayout" Target="../slideLayouts/slideLayout18.xml"/></Relationships>
</file>

<file path=ppt/slides/_rels/slide3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3.jpg"/><Relationship Id="rId1" Type="http://schemas.openxmlformats.org/officeDocument/2006/relationships/slideLayout" Target="../slideLayouts/slideLayout18.xml"/></Relationships>
</file>

<file path=ppt/slides/_rels/slide3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4.jpg"/><Relationship Id="rId1" Type="http://schemas.openxmlformats.org/officeDocument/2006/relationships/slideLayout" Target="../slideLayouts/slideLayout18.xml"/></Relationships>
</file>

<file path=ppt/slides/_rels/slide3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5.jpg"/><Relationship Id="rId1" Type="http://schemas.openxmlformats.org/officeDocument/2006/relationships/slideLayout" Target="../slideLayouts/slideLayout18.xml"/></Relationships>
</file>

<file path=ppt/slides/_rels/slide3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6.jpg"/><Relationship Id="rId1" Type="http://schemas.openxmlformats.org/officeDocument/2006/relationships/slideLayout" Target="../slideLayouts/slideLayout18.xml"/></Relationships>
</file>

<file path=ppt/slides/_rels/slide3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7.jpg"/><Relationship Id="rId1" Type="http://schemas.openxmlformats.org/officeDocument/2006/relationships/slideLayout" Target="../slideLayouts/slideLayout18.xml"/></Relationships>
</file>

<file path=ppt/slides/_rels/slide3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8.jpg"/><Relationship Id="rId1" Type="http://schemas.openxmlformats.org/officeDocument/2006/relationships/slideLayout" Target="../slideLayouts/slideLayout18.xml"/></Relationships>
</file>

<file path=ppt/slides/_rels/slide3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9.jp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8.xml"/></Relationships>
</file>

<file path=ppt/slides/_rels/slide3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jpg"/><Relationship Id="rId1" Type="http://schemas.openxmlformats.org/officeDocument/2006/relationships/slideLayout" Target="../slideLayouts/slideLayout18.xml"/></Relationships>
</file>

<file path=ppt/slides/_rels/slide3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1.jpg"/><Relationship Id="rId1" Type="http://schemas.openxmlformats.org/officeDocument/2006/relationships/slideLayout" Target="../slideLayouts/slideLayout18.xml"/></Relationships>
</file>

<file path=ppt/slides/_rels/slide3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2.jpg"/><Relationship Id="rId1" Type="http://schemas.openxmlformats.org/officeDocument/2006/relationships/slideLayout" Target="../slideLayouts/slideLayout18.xml"/></Relationships>
</file>

<file path=ppt/slides/_rels/slide3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3.jpg"/><Relationship Id="rId1" Type="http://schemas.openxmlformats.org/officeDocument/2006/relationships/slideLayout" Target="../slideLayouts/slideLayout18.xml"/></Relationships>
</file>

<file path=ppt/slides/_rels/slide3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4.jpg"/><Relationship Id="rId1" Type="http://schemas.openxmlformats.org/officeDocument/2006/relationships/slideLayout" Target="../slideLayouts/slideLayout18.xml"/></Relationships>
</file>

<file path=ppt/slides/_rels/slide3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5.jpg"/><Relationship Id="rId1" Type="http://schemas.openxmlformats.org/officeDocument/2006/relationships/slideLayout" Target="../slideLayouts/slideLayout18.xml"/></Relationships>
</file>

<file path=ppt/slides/_rels/slide3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6.jpg"/><Relationship Id="rId1" Type="http://schemas.openxmlformats.org/officeDocument/2006/relationships/slideLayout" Target="../slideLayouts/slideLayout18.xml"/></Relationships>
</file>

<file path=ppt/slides/_rels/slide3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7.jpg"/><Relationship Id="rId1" Type="http://schemas.openxmlformats.org/officeDocument/2006/relationships/slideLayout" Target="../slideLayouts/slideLayout18.xml"/></Relationships>
</file>

<file path=ppt/slides/_rels/slide3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8.jpg"/><Relationship Id="rId1" Type="http://schemas.openxmlformats.org/officeDocument/2006/relationships/slideLayout" Target="../slideLayouts/slideLayout18.xml"/></Relationships>
</file>

<file path=ppt/slides/_rels/slide3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9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8.xml"/></Relationships>
</file>

<file path=ppt/slides/_rels/slide4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0.jpg"/><Relationship Id="rId1" Type="http://schemas.openxmlformats.org/officeDocument/2006/relationships/slideLayout" Target="../slideLayouts/slideLayout18.xml"/></Relationships>
</file>

<file path=ppt/slides/_rels/slide4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1.jpg"/><Relationship Id="rId1" Type="http://schemas.openxmlformats.org/officeDocument/2006/relationships/slideLayout" Target="../slideLayouts/slideLayout18.xml"/></Relationships>
</file>

<file path=ppt/slides/_rels/slide4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2.jpg"/><Relationship Id="rId1" Type="http://schemas.openxmlformats.org/officeDocument/2006/relationships/slideLayout" Target="../slideLayouts/slideLayout18.xml"/></Relationships>
</file>

<file path=ppt/slides/_rels/slide4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3.jpg"/><Relationship Id="rId1" Type="http://schemas.openxmlformats.org/officeDocument/2006/relationships/slideLayout" Target="../slideLayouts/slideLayout18.xml"/></Relationships>
</file>

<file path=ppt/slides/_rels/slide4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4.jpg"/><Relationship Id="rId1" Type="http://schemas.openxmlformats.org/officeDocument/2006/relationships/slideLayout" Target="../slideLayouts/slideLayout18.xml"/></Relationships>
</file>

<file path=ppt/slides/_rels/slide4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5.jpg"/><Relationship Id="rId1" Type="http://schemas.openxmlformats.org/officeDocument/2006/relationships/slideLayout" Target="../slideLayouts/slideLayout18.xml"/></Relationships>
</file>

<file path=ppt/slides/_rels/slide4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6.jpg"/><Relationship Id="rId1" Type="http://schemas.openxmlformats.org/officeDocument/2006/relationships/slideLayout" Target="../slideLayouts/slideLayout18.xml"/></Relationships>
</file>

<file path=ppt/slides/_rels/slide4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7.jpg"/><Relationship Id="rId1" Type="http://schemas.openxmlformats.org/officeDocument/2006/relationships/slideLayout" Target="../slideLayouts/slideLayout18.xml"/></Relationships>
</file>

<file path=ppt/slides/_rels/slide4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8.jpg"/><Relationship Id="rId1" Type="http://schemas.openxmlformats.org/officeDocument/2006/relationships/slideLayout" Target="../slideLayouts/slideLayout18.xml"/></Relationships>
</file>

<file path=ppt/slides/_rels/slide4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9.jp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8.xml"/></Relationships>
</file>

<file path=ppt/slides/_rels/slide4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jpg"/><Relationship Id="rId1" Type="http://schemas.openxmlformats.org/officeDocument/2006/relationships/slideLayout" Target="../slideLayouts/slideLayout18.xml"/></Relationships>
</file>

<file path=ppt/slides/_rels/slide4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1.jpg"/><Relationship Id="rId1" Type="http://schemas.openxmlformats.org/officeDocument/2006/relationships/slideLayout" Target="../slideLayouts/slideLayout18.xml"/></Relationships>
</file>

<file path=ppt/slides/_rels/slide4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2.jpg"/><Relationship Id="rId1" Type="http://schemas.openxmlformats.org/officeDocument/2006/relationships/slideLayout" Target="../slideLayouts/slideLayout18.xml"/></Relationships>
</file>

<file path=ppt/slides/_rels/slide4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3.jpg"/><Relationship Id="rId1" Type="http://schemas.openxmlformats.org/officeDocument/2006/relationships/slideLayout" Target="../slideLayouts/slideLayout18.xml"/></Relationships>
</file>

<file path=ppt/slides/_rels/slide4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4.jpg"/><Relationship Id="rId1" Type="http://schemas.openxmlformats.org/officeDocument/2006/relationships/slideLayout" Target="../slideLayouts/slideLayout18.xml"/></Relationships>
</file>

<file path=ppt/slides/_rels/slide4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5.jpg"/><Relationship Id="rId1" Type="http://schemas.openxmlformats.org/officeDocument/2006/relationships/slideLayout" Target="../slideLayouts/slideLayout18.xml"/></Relationships>
</file>

<file path=ppt/slides/_rels/slide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6.jpg"/><Relationship Id="rId1" Type="http://schemas.openxmlformats.org/officeDocument/2006/relationships/slideLayout" Target="../slideLayouts/slideLayout18.xml"/></Relationships>
</file>

<file path=ppt/slides/_rels/slide4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7.jpg"/><Relationship Id="rId1" Type="http://schemas.openxmlformats.org/officeDocument/2006/relationships/slideLayout" Target="../slideLayouts/slideLayout18.xml"/></Relationships>
</file>

<file path=ppt/slides/_rels/slide4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8.jpg"/><Relationship Id="rId1" Type="http://schemas.openxmlformats.org/officeDocument/2006/relationships/slideLayout" Target="../slideLayouts/slideLayout18.xml"/></Relationships>
</file>

<file path=ppt/slides/_rels/slide4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9.jp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8.xml"/></Relationships>
</file>

<file path=ppt/slides/_rels/slide4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0.jpg"/><Relationship Id="rId1" Type="http://schemas.openxmlformats.org/officeDocument/2006/relationships/slideLayout" Target="../slideLayouts/slideLayout18.xml"/></Relationships>
</file>

<file path=ppt/slides/_rels/slide4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1.jpg"/><Relationship Id="rId1" Type="http://schemas.openxmlformats.org/officeDocument/2006/relationships/slideLayout" Target="../slideLayouts/slideLayout18.xml"/></Relationships>
</file>

<file path=ppt/slides/_rels/slide4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2.jpg"/><Relationship Id="rId1" Type="http://schemas.openxmlformats.org/officeDocument/2006/relationships/slideLayout" Target="../slideLayouts/slideLayout18.xml"/></Relationships>
</file>

<file path=ppt/slides/_rels/slide4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3.jpg"/><Relationship Id="rId1" Type="http://schemas.openxmlformats.org/officeDocument/2006/relationships/slideLayout" Target="../slideLayouts/slideLayout18.xml"/></Relationships>
</file>

<file path=ppt/slides/_rels/slide4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4.jpg"/><Relationship Id="rId1" Type="http://schemas.openxmlformats.org/officeDocument/2006/relationships/slideLayout" Target="../slideLayouts/slideLayout18.xml"/></Relationships>
</file>

<file path=ppt/slides/_rels/slide4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5.jpg"/><Relationship Id="rId1" Type="http://schemas.openxmlformats.org/officeDocument/2006/relationships/slideLayout" Target="../slideLayouts/slideLayout18.xml"/></Relationships>
</file>

<file path=ppt/slides/_rels/slide4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6.jpg"/><Relationship Id="rId1" Type="http://schemas.openxmlformats.org/officeDocument/2006/relationships/slideLayout" Target="../slideLayouts/slideLayout18.xml"/></Relationships>
</file>

<file path=ppt/slides/_rels/slide4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7.jpg"/><Relationship Id="rId1" Type="http://schemas.openxmlformats.org/officeDocument/2006/relationships/slideLayout" Target="../slideLayouts/slideLayout18.xml"/></Relationships>
</file>

<file path=ppt/slides/_rels/slide4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8.jpg"/><Relationship Id="rId1" Type="http://schemas.openxmlformats.org/officeDocument/2006/relationships/slideLayout" Target="../slideLayouts/slideLayout18.xml"/></Relationships>
</file>

<file path=ppt/slides/_rels/slide4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9.jp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8.xml"/></Relationships>
</file>

<file path=ppt/slides/_rels/slide4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0.jpg"/><Relationship Id="rId1" Type="http://schemas.openxmlformats.org/officeDocument/2006/relationships/slideLayout" Target="../slideLayouts/slideLayout18.xml"/></Relationships>
</file>

<file path=ppt/slides/_rels/slide4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1.jpg"/><Relationship Id="rId1" Type="http://schemas.openxmlformats.org/officeDocument/2006/relationships/slideLayout" Target="../slideLayouts/slideLayout18.xml"/></Relationships>
</file>

<file path=ppt/slides/_rels/slide4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2.jpg"/><Relationship Id="rId1" Type="http://schemas.openxmlformats.org/officeDocument/2006/relationships/slideLayout" Target="../slideLayouts/slideLayout18.xml"/></Relationships>
</file>

<file path=ppt/slides/_rels/slide4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3.jpg"/><Relationship Id="rId1" Type="http://schemas.openxmlformats.org/officeDocument/2006/relationships/slideLayout" Target="../slideLayouts/slideLayout18.xml"/></Relationships>
</file>

<file path=ppt/slides/_rels/slide4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4.jpg"/><Relationship Id="rId1" Type="http://schemas.openxmlformats.org/officeDocument/2006/relationships/slideLayout" Target="../slideLayouts/slideLayout18.xml"/></Relationships>
</file>

<file path=ppt/slides/_rels/slide4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5.jpg"/><Relationship Id="rId1" Type="http://schemas.openxmlformats.org/officeDocument/2006/relationships/slideLayout" Target="../slideLayouts/slideLayout18.xml"/></Relationships>
</file>

<file path=ppt/slides/_rels/slide4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6.jpg"/><Relationship Id="rId1" Type="http://schemas.openxmlformats.org/officeDocument/2006/relationships/slideLayout" Target="../slideLayouts/slideLayout18.xml"/></Relationships>
</file>

<file path=ppt/slides/_rels/slide4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7.jpg"/><Relationship Id="rId1" Type="http://schemas.openxmlformats.org/officeDocument/2006/relationships/slideLayout" Target="../slideLayouts/slideLayout18.xml"/></Relationships>
</file>

<file path=ppt/slides/_rels/slide4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8.jpg"/><Relationship Id="rId1" Type="http://schemas.openxmlformats.org/officeDocument/2006/relationships/slideLayout" Target="../slideLayouts/slideLayout18.xml"/></Relationships>
</file>

<file path=ppt/slides/_rels/slide4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9.jp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8.xml"/></Relationships>
</file>

<file path=ppt/slides/_rels/slide4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0.jpg"/><Relationship Id="rId1" Type="http://schemas.openxmlformats.org/officeDocument/2006/relationships/slideLayout" Target="../slideLayouts/slideLayout18.xml"/></Relationships>
</file>

<file path=ppt/slides/_rels/slide4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1.jpg"/><Relationship Id="rId1" Type="http://schemas.openxmlformats.org/officeDocument/2006/relationships/slideLayout" Target="../slideLayouts/slideLayout18.xml"/></Relationships>
</file>

<file path=ppt/slides/_rels/slide4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2.jpg"/><Relationship Id="rId1" Type="http://schemas.openxmlformats.org/officeDocument/2006/relationships/slideLayout" Target="../slideLayouts/slideLayout18.xml"/></Relationships>
</file>

<file path=ppt/slides/_rels/slide4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3.jpg"/><Relationship Id="rId1" Type="http://schemas.openxmlformats.org/officeDocument/2006/relationships/slideLayout" Target="../slideLayouts/slideLayout18.xml"/></Relationships>
</file>

<file path=ppt/slides/_rels/slide4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4.jpg"/><Relationship Id="rId1" Type="http://schemas.openxmlformats.org/officeDocument/2006/relationships/slideLayout" Target="../slideLayouts/slideLayout18.xml"/></Relationships>
</file>

<file path=ppt/slides/_rels/slide4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18.xml"/></Relationships>
</file>

<file path=ppt/slides/_rels/slide4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6.jpg"/><Relationship Id="rId1" Type="http://schemas.openxmlformats.org/officeDocument/2006/relationships/slideLayout" Target="../slideLayouts/slideLayout18.xml"/></Relationships>
</file>

<file path=ppt/slides/_rels/slide4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7.jpg"/><Relationship Id="rId1" Type="http://schemas.openxmlformats.org/officeDocument/2006/relationships/slideLayout" Target="../slideLayouts/slideLayout18.xml"/></Relationships>
</file>

<file path=ppt/slides/_rels/slide4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8.jpg"/><Relationship Id="rId1" Type="http://schemas.openxmlformats.org/officeDocument/2006/relationships/slideLayout" Target="../slideLayouts/slideLayout18.xml"/></Relationships>
</file>

<file path=ppt/slides/_rels/slide4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9.jp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8.xml"/></Relationships>
</file>

<file path=ppt/slides/_rels/slide4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0.jpg"/><Relationship Id="rId1" Type="http://schemas.openxmlformats.org/officeDocument/2006/relationships/slideLayout" Target="../slideLayouts/slideLayout18.xml"/></Relationships>
</file>

<file path=ppt/slides/_rels/slide4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1.jpg"/><Relationship Id="rId1" Type="http://schemas.openxmlformats.org/officeDocument/2006/relationships/slideLayout" Target="../slideLayouts/slideLayout18.xml"/></Relationships>
</file>

<file path=ppt/slides/_rels/slide4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2.jpg"/><Relationship Id="rId1" Type="http://schemas.openxmlformats.org/officeDocument/2006/relationships/slideLayout" Target="../slideLayouts/slideLayout18.xml"/></Relationships>
</file>

<file path=ppt/slides/_rels/slide4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3.jpg"/><Relationship Id="rId1" Type="http://schemas.openxmlformats.org/officeDocument/2006/relationships/slideLayout" Target="../slideLayouts/slideLayout18.xml"/></Relationships>
</file>

<file path=ppt/slides/_rels/slide4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4.jpg"/><Relationship Id="rId1" Type="http://schemas.openxmlformats.org/officeDocument/2006/relationships/slideLayout" Target="../slideLayouts/slideLayout18.xml"/></Relationships>
</file>

<file path=ppt/slides/_rels/slide4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5.jp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8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8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8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8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8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8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18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18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8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18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8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18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18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18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Montagne </a:t>
            </a:r>
            <a:r>
              <a:rPr lang="en-US" dirty="0" err="1" smtClean="0"/>
              <a:t>d’Africa</a:t>
            </a:r>
            <a:endParaRPr lang="en-US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Foto</a:t>
            </a:r>
            <a:r>
              <a:rPr lang="en-US" dirty="0" smtClean="0"/>
              <a:t> di A. </a:t>
            </a:r>
            <a:r>
              <a:rPr lang="en-US" dirty="0" err="1" smtClean="0"/>
              <a:t>Costalonga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90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0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6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981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6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2708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6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30956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6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9422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6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0156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6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3811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6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3018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7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60519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7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4521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7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74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1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6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7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9626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7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9583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7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2953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7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72194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7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0551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7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7339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7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5369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8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5165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8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35280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8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929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1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1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8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9324" y="-1143000"/>
            <a:ext cx="6469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5186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8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048" y="-1143000"/>
            <a:ext cx="664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7079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8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048" y="-1143000"/>
            <a:ext cx="664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86662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8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048" y="-1143000"/>
            <a:ext cx="664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5849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8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048" y="-1143000"/>
            <a:ext cx="664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40479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8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048" y="-1143000"/>
            <a:ext cx="664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7182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8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048" y="-1143000"/>
            <a:ext cx="664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5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9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048" y="-1143000"/>
            <a:ext cx="664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63069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9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048" y="-1143000"/>
            <a:ext cx="664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2069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9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88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1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3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9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6451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9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296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9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4935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9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2063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9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3838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9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68526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9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774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10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884735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10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47690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10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88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1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4434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10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4042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10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0683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10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7073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0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1525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0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01144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0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39799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0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23829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0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5706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0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1017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0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035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1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02135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0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331513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0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0634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1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0461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1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81403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1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15522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1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102667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1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70160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1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50872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1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89017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1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31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1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24396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1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642287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1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584069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2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24061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2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540641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2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03621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2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590855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2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0721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2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38282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2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65822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2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59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1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93733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2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68489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2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34299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3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965464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3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57398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3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94188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3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11227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3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57896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3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058033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3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65212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3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590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1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1598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3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46435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3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46552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4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2129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4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14825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4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349999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4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18885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4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73531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4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760963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4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65372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4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875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1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41944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4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715561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4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473891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5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0437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5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13636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5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82079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5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61747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5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620759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5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1429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5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633969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5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05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0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31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1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61688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5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19622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5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45066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6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35177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6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72174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6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43002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6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146245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6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281282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6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96707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6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94296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6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95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2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09231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6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62631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6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68906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7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896007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7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645137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7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677923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7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165788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7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025004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7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30448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7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92847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7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60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2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61677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7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161437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7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346546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8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898" y="-1143000"/>
            <a:ext cx="7034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1672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8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3537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8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65594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8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274" y="-1143000"/>
            <a:ext cx="6686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929539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8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660" y="-1143000"/>
            <a:ext cx="7045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47645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8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660" y="-1143000"/>
            <a:ext cx="7045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29102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8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660" y="-1143000"/>
            <a:ext cx="7045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90199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8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660" y="-1143000"/>
            <a:ext cx="7045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9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2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54521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8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660" y="-1143000"/>
            <a:ext cx="7045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55928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8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660" y="-1143000"/>
            <a:ext cx="7045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8295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9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660" y="-1143000"/>
            <a:ext cx="7045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92591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9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660" y="-1143000"/>
            <a:ext cx="7045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51817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9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5697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9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608987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9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20088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9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024" y="-1143000"/>
            <a:ext cx="62404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13526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9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5024" y="-1143000"/>
            <a:ext cx="62404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23721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9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48" y="-1143000"/>
            <a:ext cx="651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69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2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96978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9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48" y="-1143000"/>
            <a:ext cx="651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96807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09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48" y="-1143000"/>
            <a:ext cx="651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52889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0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48" y="-1143000"/>
            <a:ext cx="651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6581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0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48" y="-1143000"/>
            <a:ext cx="651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26179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0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48" y="-1143000"/>
            <a:ext cx="651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92062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0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48" y="-1143000"/>
            <a:ext cx="651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198362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0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96470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0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482004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0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11572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0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68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2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78010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0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31465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0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17224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1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93844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1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96164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1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794778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1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45354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1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335025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1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743294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1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54208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1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7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2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875204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1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27063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1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09270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2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69850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2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83285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2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66956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2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5938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2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12119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2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96495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2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12790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2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5111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2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57198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2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8074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2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09083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3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87970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3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676933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3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30098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3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07703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3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18037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3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04486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3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024185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3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5965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2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38723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3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73886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3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81863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4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267524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4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479925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4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572" y="-1143000"/>
            <a:ext cx="6915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81662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4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0931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4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56226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4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3027"/>
      </p:ext>
    </p:extLst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4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476400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4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64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2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66136"/>
      </p:ext>
    </p:extLst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4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80375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4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955816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5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85652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5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777201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5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168211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5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12138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5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34099"/>
      </p:ext>
    </p:extLst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5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030960"/>
      </p:ext>
    </p:extLst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5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62581"/>
      </p:ext>
    </p:extLst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5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62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0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57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2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7218"/>
      </p:ext>
    </p:extLst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5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85518"/>
      </p:ext>
    </p:extLst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5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27525"/>
      </p:ext>
    </p:extLst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6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2203"/>
      </p:ext>
    </p:extLst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6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04090"/>
      </p:ext>
    </p:extLst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6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19962"/>
      </p:ext>
    </p:extLst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6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865558"/>
      </p:ext>
    </p:extLst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6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25971"/>
      </p:ext>
    </p:extLst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6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10158"/>
      </p:ext>
    </p:extLst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6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02718"/>
      </p:ext>
    </p:extLst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6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85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3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98722"/>
      </p:ext>
    </p:extLst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6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32310"/>
      </p:ext>
    </p:extLst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6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46258"/>
      </p:ext>
    </p:extLst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7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811147"/>
      </p:ext>
    </p:extLst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7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62004"/>
      </p:ext>
    </p:extLst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7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958457"/>
      </p:ext>
    </p:extLst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7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23585"/>
      </p:ext>
    </p:extLst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7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921651"/>
      </p:ext>
    </p:extLst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7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5710" y="-1143000"/>
            <a:ext cx="7081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13071"/>
      </p:ext>
    </p:extLst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7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048" y="-1143000"/>
            <a:ext cx="664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823943"/>
      </p:ext>
    </p:extLst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7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048" y="-1143000"/>
            <a:ext cx="664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2110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3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072840"/>
      </p:ext>
    </p:extLst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7417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5048" y="-1143000"/>
            <a:ext cx="664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69517"/>
      </p:ext>
    </p:extLst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0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477538"/>
      </p:ext>
    </p:extLst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0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03009"/>
      </p:ext>
    </p:extLst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0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49035"/>
      </p:ext>
    </p:extLst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0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5236"/>
      </p:ext>
    </p:extLst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0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00916"/>
      </p:ext>
    </p:extLst>
  </p:cSld>
  <p:clrMapOvr>
    <a:masterClrMapping/>
  </p:clrMapOvr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0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39797"/>
      </p:ext>
    </p:extLst>
  </p:cSld>
  <p:clrMapOvr>
    <a:masterClrMapping/>
  </p:clrMapOvr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0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9848"/>
      </p:ext>
    </p:extLst>
  </p:cSld>
  <p:clrMapOvr>
    <a:masterClrMapping/>
  </p:clrMapOvr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0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84572"/>
      </p:ext>
    </p:extLst>
  </p:cSld>
  <p:clrMapOvr>
    <a:masterClrMapping/>
  </p:clrMapOvr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0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814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3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19536"/>
      </p:ext>
    </p:extLst>
  </p:cSld>
  <p:clrMapOvr>
    <a:masterClrMapping/>
  </p:clrMapOvr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1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52080"/>
      </p:ext>
    </p:extLst>
  </p:cSld>
  <p:clrMapOvr>
    <a:masterClrMapping/>
  </p:clrMapOvr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1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22643"/>
      </p:ext>
    </p:extLst>
  </p:cSld>
  <p:clrMapOvr>
    <a:masterClrMapping/>
  </p:clrMapOvr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1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19313"/>
      </p:ext>
    </p:extLst>
  </p:cSld>
  <p:clrMapOvr>
    <a:masterClrMapping/>
  </p:clrMapOvr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1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809" y="-1143000"/>
            <a:ext cx="7413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2357"/>
      </p:ext>
    </p:extLst>
  </p:cSld>
  <p:clrMapOvr>
    <a:masterClrMapping/>
  </p:clrMapOvr>
</p:sld>
</file>

<file path=ppt/slides/slide3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1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809" y="-1143000"/>
            <a:ext cx="7413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84321"/>
      </p:ext>
    </p:extLst>
  </p:cSld>
  <p:clrMapOvr>
    <a:masterClrMapping/>
  </p:clrMapOvr>
</p:sld>
</file>

<file path=ppt/slides/slide3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1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24126"/>
      </p:ext>
    </p:extLst>
  </p:cSld>
  <p:clrMapOvr>
    <a:masterClrMapping/>
  </p:clrMapOvr>
</p:sld>
</file>

<file path=ppt/slides/slide3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1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95452"/>
      </p:ext>
    </p:extLst>
  </p:cSld>
  <p:clrMapOvr>
    <a:masterClrMapping/>
  </p:clrMapOvr>
</p:sld>
</file>

<file path=ppt/slides/slide3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1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174652"/>
      </p:ext>
    </p:extLst>
  </p:cSld>
  <p:clrMapOvr>
    <a:masterClrMapping/>
  </p:clrMapOvr>
</p:sld>
</file>

<file path=ppt/slides/slide3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1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04228"/>
      </p:ext>
    </p:extLst>
  </p:cSld>
  <p:clrMapOvr>
    <a:masterClrMapping/>
  </p:clrMapOvr>
</p:sld>
</file>

<file path=ppt/slides/slide3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1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00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3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51503"/>
      </p:ext>
    </p:extLst>
  </p:cSld>
  <p:clrMapOvr>
    <a:masterClrMapping/>
  </p:clrMapOvr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2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07603"/>
      </p:ext>
    </p:extLst>
  </p:cSld>
  <p:clrMapOvr>
    <a:masterClrMapping/>
  </p:clrMapOvr>
</p:sld>
</file>

<file path=ppt/slides/slide3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2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2972" y="-1143000"/>
            <a:ext cx="645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77562"/>
      </p:ext>
    </p:extLst>
  </p:cSld>
  <p:clrMapOvr>
    <a:masterClrMapping/>
  </p:clrMapOvr>
</p:sld>
</file>

<file path=ppt/slides/slide3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2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2972" y="-1143000"/>
            <a:ext cx="645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74695"/>
      </p:ext>
    </p:extLst>
  </p:cSld>
  <p:clrMapOvr>
    <a:masterClrMapping/>
  </p:clrMapOvr>
</p:sld>
</file>

<file path=ppt/slides/slide3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2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2972" y="-1143000"/>
            <a:ext cx="645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56192"/>
      </p:ext>
    </p:extLst>
  </p:cSld>
  <p:clrMapOvr>
    <a:masterClrMapping/>
  </p:clrMapOvr>
</p:sld>
</file>

<file path=ppt/slides/slide3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2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2972" y="-1143000"/>
            <a:ext cx="645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7067"/>
      </p:ext>
    </p:extLst>
  </p:cSld>
  <p:clrMapOvr>
    <a:masterClrMapping/>
  </p:clrMapOvr>
</p:sld>
</file>

<file path=ppt/slides/slide3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2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380389"/>
      </p:ext>
    </p:extLst>
  </p:cSld>
  <p:clrMapOvr>
    <a:masterClrMapping/>
  </p:clrMapOvr>
</p:sld>
</file>

<file path=ppt/slides/slide3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2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38599"/>
      </p:ext>
    </p:extLst>
  </p:cSld>
  <p:clrMapOvr>
    <a:masterClrMapping/>
  </p:clrMapOvr>
</p:sld>
</file>

<file path=ppt/slides/slide3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2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54652"/>
      </p:ext>
    </p:extLst>
  </p:cSld>
  <p:clrMapOvr>
    <a:masterClrMapping/>
  </p:clrMapOvr>
</p:sld>
</file>

<file path=ppt/slides/slide3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2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87626"/>
      </p:ext>
    </p:extLst>
  </p:cSld>
  <p:clrMapOvr>
    <a:masterClrMapping/>
  </p:clrMapOvr>
</p:sld>
</file>

<file path=ppt/slides/slide3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2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970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3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84845"/>
      </p:ext>
    </p:extLst>
  </p:cSld>
  <p:clrMapOvr>
    <a:masterClrMapping/>
  </p:clrMapOvr>
</p:sld>
</file>

<file path=ppt/slides/slide3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3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21977"/>
      </p:ext>
    </p:extLst>
  </p:cSld>
  <p:clrMapOvr>
    <a:masterClrMapping/>
  </p:clrMapOvr>
</p:sld>
</file>

<file path=ppt/slides/slide3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3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18161"/>
      </p:ext>
    </p:extLst>
  </p:cSld>
  <p:clrMapOvr>
    <a:masterClrMapping/>
  </p:clrMapOvr>
</p:sld>
</file>

<file path=ppt/slides/slide3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3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70751"/>
      </p:ext>
    </p:extLst>
  </p:cSld>
  <p:clrMapOvr>
    <a:masterClrMapping/>
  </p:clrMapOvr>
</p:sld>
</file>

<file path=ppt/slides/slide3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3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50803"/>
      </p:ext>
    </p:extLst>
  </p:cSld>
  <p:clrMapOvr>
    <a:masterClrMapping/>
  </p:clrMapOvr>
</p:sld>
</file>

<file path=ppt/slides/slide3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3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04209"/>
      </p:ext>
    </p:extLst>
  </p:cSld>
  <p:clrMapOvr>
    <a:masterClrMapping/>
  </p:clrMapOvr>
</p:sld>
</file>

<file path=ppt/slides/slide3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3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707983"/>
      </p:ext>
    </p:extLst>
  </p:cSld>
  <p:clrMapOvr>
    <a:masterClrMapping/>
  </p:clrMapOvr>
</p:sld>
</file>

<file path=ppt/slides/slide3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3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873654"/>
      </p:ext>
    </p:extLst>
  </p:cSld>
  <p:clrMapOvr>
    <a:masterClrMapping/>
  </p:clrMapOvr>
</p:sld>
</file>

<file path=ppt/slides/slide3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3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24118"/>
      </p:ext>
    </p:extLst>
  </p:cSld>
  <p:clrMapOvr>
    <a:masterClrMapping/>
  </p:clrMapOvr>
</p:sld>
</file>

<file path=ppt/slides/slide3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3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33429"/>
      </p:ext>
    </p:extLst>
  </p:cSld>
  <p:clrMapOvr>
    <a:masterClrMapping/>
  </p:clrMapOvr>
</p:sld>
</file>

<file path=ppt/slides/slide3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3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247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3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69263"/>
      </p:ext>
    </p:extLst>
  </p:cSld>
  <p:clrMapOvr>
    <a:masterClrMapping/>
  </p:clrMapOvr>
</p:sld>
</file>

<file path=ppt/slides/slide3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4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04070"/>
      </p:ext>
    </p:extLst>
  </p:cSld>
  <p:clrMapOvr>
    <a:masterClrMapping/>
  </p:clrMapOvr>
</p:sld>
</file>

<file path=ppt/slides/slide3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4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697" y="-1143000"/>
            <a:ext cx="6629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445886"/>
      </p:ext>
    </p:extLst>
  </p:cSld>
  <p:clrMapOvr>
    <a:masterClrMapping/>
  </p:clrMapOvr>
</p:sld>
</file>

<file path=ppt/slides/slide3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4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92174"/>
      </p:ext>
    </p:extLst>
  </p:cSld>
  <p:clrMapOvr>
    <a:masterClrMapping/>
  </p:clrMapOvr>
</p:sld>
</file>

<file path=ppt/slides/slide3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4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34311"/>
      </p:ext>
    </p:extLst>
  </p:cSld>
  <p:clrMapOvr>
    <a:masterClrMapping/>
  </p:clrMapOvr>
</p:sld>
</file>

<file path=ppt/slides/slide3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4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060" y="-1143000"/>
            <a:ext cx="7094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98745"/>
      </p:ext>
    </p:extLst>
  </p:cSld>
  <p:clrMapOvr>
    <a:masterClrMapping/>
  </p:clrMapOvr>
</p:sld>
</file>

<file path=ppt/slides/slide3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4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15855"/>
      </p:ext>
    </p:extLst>
  </p:cSld>
  <p:clrMapOvr>
    <a:masterClrMapping/>
  </p:clrMapOvr>
</p:sld>
</file>

<file path=ppt/slides/slide3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4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53478"/>
      </p:ext>
    </p:extLst>
  </p:cSld>
  <p:clrMapOvr>
    <a:masterClrMapping/>
  </p:clrMapOvr>
</p:sld>
</file>

<file path=ppt/slides/slide3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4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5137"/>
      </p:ext>
    </p:extLst>
  </p:cSld>
  <p:clrMapOvr>
    <a:masterClrMapping/>
  </p:clrMapOvr>
</p:sld>
</file>

<file path=ppt/slides/slide3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4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73930"/>
      </p:ext>
    </p:extLst>
  </p:cSld>
  <p:clrMapOvr>
    <a:masterClrMapping/>
  </p:clrMapOvr>
</p:sld>
</file>

<file path=ppt/slides/slide3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4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240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3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38719"/>
      </p:ext>
    </p:extLst>
  </p:cSld>
  <p:clrMapOvr>
    <a:masterClrMapping/>
  </p:clrMapOvr>
</p:sld>
</file>

<file path=ppt/slides/slide3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5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47018"/>
      </p:ext>
    </p:extLst>
  </p:cSld>
  <p:clrMapOvr>
    <a:masterClrMapping/>
  </p:clrMapOvr>
</p:sld>
</file>

<file path=ppt/slides/slide3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5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31608"/>
      </p:ext>
    </p:extLst>
  </p:cSld>
  <p:clrMapOvr>
    <a:masterClrMapping/>
  </p:clrMapOvr>
</p:sld>
</file>

<file path=ppt/slides/slide3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5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50943"/>
      </p:ext>
    </p:extLst>
  </p:cSld>
  <p:clrMapOvr>
    <a:masterClrMapping/>
  </p:clrMapOvr>
</p:sld>
</file>

<file path=ppt/slides/slide3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5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90982"/>
      </p:ext>
    </p:extLst>
  </p:cSld>
  <p:clrMapOvr>
    <a:masterClrMapping/>
  </p:clrMapOvr>
</p:sld>
</file>

<file path=ppt/slides/slide3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5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83641"/>
      </p:ext>
    </p:extLst>
  </p:cSld>
  <p:clrMapOvr>
    <a:masterClrMapping/>
  </p:clrMapOvr>
</p:sld>
</file>

<file path=ppt/slides/slide3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5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11235"/>
      </p:ext>
    </p:extLst>
  </p:cSld>
  <p:clrMapOvr>
    <a:masterClrMapping/>
  </p:clrMapOvr>
</p:sld>
</file>

<file path=ppt/slides/slide3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5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37447"/>
      </p:ext>
    </p:extLst>
  </p:cSld>
  <p:clrMapOvr>
    <a:masterClrMapping/>
  </p:clrMapOvr>
</p:sld>
</file>

<file path=ppt/slides/slide3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Kilimangiaro7305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9660" y="-1143000"/>
            <a:ext cx="6789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40916"/>
      </p:ext>
    </p:extLst>
  </p:cSld>
  <p:clrMapOvr>
    <a:masterClrMapping/>
  </p:clrMapOvr>
</p:sld>
</file>

<file path=ppt/slides/slide3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eagongo74,0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5" y="-1143000"/>
            <a:ext cx="7181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071108"/>
      </p:ext>
    </p:extLst>
  </p:cSld>
  <p:clrMapOvr>
    <a:masterClrMapping/>
  </p:clrMapOvr>
</p:sld>
</file>

<file path=ppt/slides/slide3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5" y="-1143000"/>
            <a:ext cx="7181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16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0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57961"/>
      </p:ext>
    </p:extLst>
  </p:cSld>
  <p:clrMapOvr>
    <a:masterClrMapping/>
  </p:clrMapOvr>
</p:sld>
</file>

<file path=ppt/slides/slide3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5" y="-1143000"/>
            <a:ext cx="7181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0458"/>
      </p:ext>
    </p:extLst>
  </p:cSld>
  <p:clrMapOvr>
    <a:masterClrMapping/>
  </p:clrMapOvr>
</p:sld>
</file>

<file path=ppt/slides/slide3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5" y="-1143000"/>
            <a:ext cx="7181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04726"/>
      </p:ext>
    </p:extLst>
  </p:cSld>
  <p:clrMapOvr>
    <a:masterClrMapping/>
  </p:clrMapOvr>
</p:sld>
</file>

<file path=ppt/slides/slide3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5" y="-1143000"/>
            <a:ext cx="7181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85116"/>
      </p:ext>
    </p:extLst>
  </p:cSld>
  <p:clrMapOvr>
    <a:masterClrMapping/>
  </p:clrMapOvr>
</p:sld>
</file>

<file path=ppt/slides/slide3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5" y="-1143000"/>
            <a:ext cx="7181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92671"/>
      </p:ext>
    </p:extLst>
  </p:cSld>
  <p:clrMapOvr>
    <a:masterClrMapping/>
  </p:clrMapOvr>
</p:sld>
</file>

<file path=ppt/slides/slide3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5" y="-1143000"/>
            <a:ext cx="7181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317020"/>
      </p:ext>
    </p:extLst>
  </p:cSld>
  <p:clrMapOvr>
    <a:masterClrMapping/>
  </p:clrMapOvr>
</p:sld>
</file>

<file path=ppt/slides/slide3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5" y="-1143000"/>
            <a:ext cx="7181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513023"/>
      </p:ext>
    </p:extLst>
  </p:cSld>
  <p:clrMapOvr>
    <a:masterClrMapping/>
  </p:clrMapOvr>
</p:sld>
</file>

<file path=ppt/slides/slide3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5" y="-1143000"/>
            <a:ext cx="7181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27509"/>
      </p:ext>
    </p:extLst>
  </p:cSld>
  <p:clrMapOvr>
    <a:masterClrMapping/>
  </p:clrMapOvr>
</p:sld>
</file>

<file path=ppt/slides/slide3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1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3698" y="-1143000"/>
            <a:ext cx="7897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527814"/>
      </p:ext>
    </p:extLst>
  </p:cSld>
  <p:clrMapOvr>
    <a:masterClrMapping/>
  </p:clrMapOvr>
</p:sld>
</file>

<file path=ppt/slides/slide3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1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3698" y="-1143000"/>
            <a:ext cx="7897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14076"/>
      </p:ext>
    </p:extLst>
  </p:cSld>
  <p:clrMapOvr>
    <a:masterClrMapping/>
  </p:clrMapOvr>
</p:sld>
</file>

<file path=ppt/slides/slide3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1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-1143000"/>
            <a:ext cx="746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752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0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00428"/>
      </p:ext>
    </p:extLst>
  </p:cSld>
  <p:clrMapOvr>
    <a:masterClrMapping/>
  </p:clrMapOvr>
</p:sld>
</file>

<file path=ppt/slides/slide3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1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-1143000"/>
            <a:ext cx="746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9320"/>
      </p:ext>
    </p:extLst>
  </p:cSld>
  <p:clrMapOvr>
    <a:masterClrMapping/>
  </p:clrMapOvr>
</p:sld>
</file>

<file path=ppt/slides/slide3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1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-1143000"/>
            <a:ext cx="746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29800"/>
      </p:ext>
    </p:extLst>
  </p:cSld>
  <p:clrMapOvr>
    <a:masterClrMapping/>
  </p:clrMapOvr>
</p:sld>
</file>

<file path=ppt/slides/slide3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1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-1143000"/>
            <a:ext cx="746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270802"/>
      </p:ext>
    </p:extLst>
  </p:cSld>
  <p:clrMapOvr>
    <a:masterClrMapping/>
  </p:clrMapOvr>
</p:sld>
</file>

<file path=ppt/slides/slide3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1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-1143000"/>
            <a:ext cx="7467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89623"/>
      </p:ext>
    </p:extLst>
  </p:cSld>
  <p:clrMapOvr>
    <a:masterClrMapping/>
  </p:clrMapOvr>
</p:sld>
</file>

<file path=ppt/slides/slide3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1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3598" y="-1143000"/>
            <a:ext cx="6297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36793"/>
      </p:ext>
    </p:extLst>
  </p:cSld>
  <p:clrMapOvr>
    <a:masterClrMapping/>
  </p:clrMapOvr>
</p:sld>
</file>

<file path=ppt/slides/slide3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1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3598" y="-1143000"/>
            <a:ext cx="6297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99503"/>
      </p:ext>
    </p:extLst>
  </p:cSld>
  <p:clrMapOvr>
    <a:masterClrMapping/>
  </p:clrMapOvr>
</p:sld>
</file>

<file path=ppt/slides/slide3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1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3598" y="-1143000"/>
            <a:ext cx="6297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696088"/>
      </p:ext>
    </p:extLst>
  </p:cSld>
  <p:clrMapOvr>
    <a:masterClrMapping/>
  </p:clrMapOvr>
</p:sld>
</file>

<file path=ppt/slides/slide3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2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47460"/>
      </p:ext>
    </p:extLst>
  </p:cSld>
  <p:clrMapOvr>
    <a:masterClrMapping/>
  </p:clrMapOvr>
</p:sld>
</file>

<file path=ppt/slides/slide3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2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16276"/>
      </p:ext>
    </p:extLst>
  </p:cSld>
  <p:clrMapOvr>
    <a:masterClrMapping/>
  </p:clrMapOvr>
</p:sld>
</file>

<file path=ppt/slides/slide3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2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0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5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0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26748"/>
      </p:ext>
    </p:extLst>
  </p:cSld>
  <p:clrMapOvr>
    <a:masterClrMapping/>
  </p:clrMapOvr>
</p:sld>
</file>

<file path=ppt/slides/slide4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2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96976"/>
      </p:ext>
    </p:extLst>
  </p:cSld>
  <p:clrMapOvr>
    <a:masterClrMapping/>
  </p:clrMapOvr>
</p:sld>
</file>

<file path=ppt/slides/slide4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2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36813"/>
      </p:ext>
    </p:extLst>
  </p:cSld>
  <p:clrMapOvr>
    <a:masterClrMapping/>
  </p:clrMapOvr>
</p:sld>
</file>

<file path=ppt/slides/slide4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2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75549"/>
      </p:ext>
    </p:extLst>
  </p:cSld>
  <p:clrMapOvr>
    <a:masterClrMapping/>
  </p:clrMapOvr>
</p:sld>
</file>

<file path=ppt/slides/slide4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2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96198"/>
      </p:ext>
    </p:extLst>
  </p:cSld>
  <p:clrMapOvr>
    <a:masterClrMapping/>
  </p:clrMapOvr>
</p:sld>
</file>

<file path=ppt/slides/slide4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2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46315"/>
      </p:ext>
    </p:extLst>
  </p:cSld>
  <p:clrMapOvr>
    <a:masterClrMapping/>
  </p:clrMapOvr>
</p:sld>
</file>

<file path=ppt/slides/slide4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2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510" y="-1143000"/>
            <a:ext cx="6675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40785"/>
      </p:ext>
    </p:extLst>
  </p:cSld>
  <p:clrMapOvr>
    <a:masterClrMapping/>
  </p:clrMapOvr>
</p:sld>
</file>

<file path=ppt/slides/slide4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2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660" y="-1143000"/>
            <a:ext cx="7045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7239"/>
      </p:ext>
    </p:extLst>
  </p:cSld>
  <p:clrMapOvr>
    <a:masterClrMapping/>
  </p:clrMapOvr>
</p:sld>
</file>

<file path=ppt/slides/slide4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3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660" y="-1143000"/>
            <a:ext cx="7045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14752"/>
      </p:ext>
    </p:extLst>
  </p:cSld>
  <p:clrMapOvr>
    <a:masterClrMapping/>
  </p:clrMapOvr>
</p:sld>
</file>

<file path=ppt/slides/slide4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3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6660" y="-1143000"/>
            <a:ext cx="7045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99962"/>
      </p:ext>
    </p:extLst>
  </p:cSld>
  <p:clrMapOvr>
    <a:masterClrMapping/>
  </p:clrMapOvr>
</p:sld>
</file>

<file path=ppt/slides/slide4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3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785" y="-1143000"/>
            <a:ext cx="650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59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0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56960"/>
      </p:ext>
    </p:extLst>
  </p:cSld>
  <p:clrMapOvr>
    <a:masterClrMapping/>
  </p:clrMapOvr>
</p:sld>
</file>

<file path=ppt/slides/slide4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3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785" y="-1143000"/>
            <a:ext cx="650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56007"/>
      </p:ext>
    </p:extLst>
  </p:cSld>
  <p:clrMapOvr>
    <a:masterClrMapping/>
  </p:clrMapOvr>
</p:sld>
</file>

<file path=ppt/slides/slide4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3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785" y="-1143000"/>
            <a:ext cx="650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28453"/>
      </p:ext>
    </p:extLst>
  </p:cSld>
  <p:clrMapOvr>
    <a:masterClrMapping/>
  </p:clrMapOvr>
</p:sld>
</file>

<file path=ppt/slides/slide4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3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785" y="-1143000"/>
            <a:ext cx="650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9423"/>
      </p:ext>
    </p:extLst>
  </p:cSld>
  <p:clrMapOvr>
    <a:masterClrMapping/>
  </p:clrMapOvr>
</p:sld>
</file>

<file path=ppt/slides/slide4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3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785" y="-1143000"/>
            <a:ext cx="650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64193"/>
      </p:ext>
    </p:extLst>
  </p:cSld>
  <p:clrMapOvr>
    <a:masterClrMapping/>
  </p:clrMapOvr>
</p:sld>
</file>

<file path=ppt/slides/slide4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3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785" y="-1143000"/>
            <a:ext cx="650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5925"/>
      </p:ext>
    </p:extLst>
  </p:cSld>
  <p:clrMapOvr>
    <a:masterClrMapping/>
  </p:clrMapOvr>
</p:sld>
</file>

<file path=ppt/slides/slide4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3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785" y="-1143000"/>
            <a:ext cx="650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96742"/>
      </p:ext>
    </p:extLst>
  </p:cSld>
  <p:clrMapOvr>
    <a:masterClrMapping/>
  </p:clrMapOvr>
</p:sld>
</file>

<file path=ppt/slides/slide4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3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785" y="-1143000"/>
            <a:ext cx="650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618982"/>
      </p:ext>
    </p:extLst>
  </p:cSld>
  <p:clrMapOvr>
    <a:masterClrMapping/>
  </p:clrMapOvr>
</p:sld>
</file>

<file path=ppt/slides/slide4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4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13842"/>
      </p:ext>
    </p:extLst>
  </p:cSld>
  <p:clrMapOvr>
    <a:masterClrMapping/>
  </p:clrMapOvr>
</p:sld>
</file>

<file path=ppt/slides/slide4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4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22327"/>
      </p:ext>
    </p:extLst>
  </p:cSld>
  <p:clrMapOvr>
    <a:masterClrMapping/>
  </p:clrMapOvr>
</p:sld>
</file>

<file path=ppt/slides/slide4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4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0306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0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89491"/>
      </p:ext>
    </p:extLst>
  </p:cSld>
  <p:clrMapOvr>
    <a:masterClrMapping/>
  </p:clrMapOvr>
</p:sld>
</file>

<file path=ppt/slides/slide4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4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07961"/>
      </p:ext>
    </p:extLst>
  </p:cSld>
  <p:clrMapOvr>
    <a:masterClrMapping/>
  </p:clrMapOvr>
</p:sld>
</file>

<file path=ppt/slides/slide4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4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26862"/>
      </p:ext>
    </p:extLst>
  </p:cSld>
  <p:clrMapOvr>
    <a:masterClrMapping/>
  </p:clrMapOvr>
</p:sld>
</file>

<file path=ppt/slides/slide4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4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216184"/>
      </p:ext>
    </p:extLst>
  </p:cSld>
  <p:clrMapOvr>
    <a:masterClrMapping/>
  </p:clrMapOvr>
</p:sld>
</file>

<file path=ppt/slides/slide4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4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35920"/>
      </p:ext>
    </p:extLst>
  </p:cSld>
  <p:clrMapOvr>
    <a:masterClrMapping/>
  </p:clrMapOvr>
</p:sld>
</file>

<file path=ppt/slides/slide4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4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80367"/>
      </p:ext>
    </p:extLst>
  </p:cSld>
  <p:clrMapOvr>
    <a:masterClrMapping/>
  </p:clrMapOvr>
</p:sld>
</file>

<file path=ppt/slides/slide4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4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66206"/>
      </p:ext>
    </p:extLst>
  </p:cSld>
  <p:clrMapOvr>
    <a:masterClrMapping/>
  </p:clrMapOvr>
</p:sld>
</file>

<file path=ppt/slides/slide4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4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36638"/>
      </p:ext>
    </p:extLst>
  </p:cSld>
  <p:clrMapOvr>
    <a:masterClrMapping/>
  </p:clrMapOvr>
</p:sld>
</file>

<file path=ppt/slides/slide4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5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77919"/>
      </p:ext>
    </p:extLst>
  </p:cSld>
  <p:clrMapOvr>
    <a:masterClrMapping/>
  </p:clrMapOvr>
</p:sld>
</file>

<file path=ppt/slides/slide4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5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61204"/>
      </p:ext>
    </p:extLst>
  </p:cSld>
  <p:clrMapOvr>
    <a:masterClrMapping/>
  </p:clrMapOvr>
</p:sld>
</file>

<file path=ppt/slides/slide4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5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845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0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94683"/>
      </p:ext>
    </p:extLst>
  </p:cSld>
  <p:clrMapOvr>
    <a:masterClrMapping/>
  </p:clrMapOvr>
</p:sld>
</file>

<file path=ppt/slides/slide4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5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68817"/>
      </p:ext>
    </p:extLst>
  </p:cSld>
  <p:clrMapOvr>
    <a:masterClrMapping/>
  </p:clrMapOvr>
</p:sld>
</file>

<file path=ppt/slides/slide4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5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085" y="-1143000"/>
            <a:ext cx="698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0422"/>
      </p:ext>
    </p:extLst>
  </p:cSld>
  <p:clrMapOvr>
    <a:masterClrMapping/>
  </p:clrMapOvr>
</p:sld>
</file>

<file path=ppt/slides/slide4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5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64572"/>
      </p:ext>
    </p:extLst>
  </p:cSld>
  <p:clrMapOvr>
    <a:masterClrMapping/>
  </p:clrMapOvr>
</p:sld>
</file>

<file path=ppt/slides/slide4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5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49112"/>
      </p:ext>
    </p:extLst>
  </p:cSld>
  <p:clrMapOvr>
    <a:masterClrMapping/>
  </p:clrMapOvr>
</p:sld>
</file>

<file path=ppt/slides/slide4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5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61836"/>
      </p:ext>
    </p:extLst>
  </p:cSld>
  <p:clrMapOvr>
    <a:masterClrMapping/>
  </p:clrMapOvr>
</p:sld>
</file>

<file path=ppt/slides/slide4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5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92777"/>
      </p:ext>
    </p:extLst>
  </p:cSld>
  <p:clrMapOvr>
    <a:masterClrMapping/>
  </p:clrMapOvr>
</p:sld>
</file>

<file path=ppt/slides/slide4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5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946106"/>
      </p:ext>
    </p:extLst>
  </p:cSld>
  <p:clrMapOvr>
    <a:masterClrMapping/>
  </p:clrMapOvr>
</p:sld>
</file>

<file path=ppt/slides/slide4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6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3606"/>
      </p:ext>
    </p:extLst>
  </p:cSld>
  <p:clrMapOvr>
    <a:masterClrMapping/>
  </p:clrMapOvr>
</p:sld>
</file>

<file path=ppt/slides/slide4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6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838266"/>
      </p:ext>
    </p:extLst>
  </p:cSld>
  <p:clrMapOvr>
    <a:masterClrMapping/>
  </p:clrMapOvr>
</p:sld>
</file>

<file path=ppt/slides/slide4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6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67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0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13416"/>
      </p:ext>
    </p:extLst>
  </p:cSld>
  <p:clrMapOvr>
    <a:masterClrMapping/>
  </p:clrMapOvr>
</p:sld>
</file>

<file path=ppt/slides/slide4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6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324" y="-1143000"/>
            <a:ext cx="7231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759448"/>
      </p:ext>
    </p:extLst>
  </p:cSld>
  <p:clrMapOvr>
    <a:masterClrMapping/>
  </p:clrMapOvr>
</p:sld>
</file>

<file path=ppt/slides/slide4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6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785" y="-1143000"/>
            <a:ext cx="650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900756"/>
      </p:ext>
    </p:extLst>
  </p:cSld>
  <p:clrMapOvr>
    <a:masterClrMapping/>
  </p:clrMapOvr>
</p:sld>
</file>

<file path=ppt/slides/slide4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6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785" y="-1143000"/>
            <a:ext cx="650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43504"/>
      </p:ext>
    </p:extLst>
  </p:cSld>
  <p:clrMapOvr>
    <a:masterClrMapping/>
  </p:clrMapOvr>
</p:sld>
</file>

<file path=ppt/slides/slide4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6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785" y="-1143000"/>
            <a:ext cx="6503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54715"/>
      </p:ext>
    </p:extLst>
  </p:cSld>
  <p:clrMapOvr>
    <a:masterClrMapping/>
  </p:clrMapOvr>
</p:sld>
</file>

<file path=ppt/slides/slide4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6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97532"/>
      </p:ext>
    </p:extLst>
  </p:cSld>
  <p:clrMapOvr>
    <a:masterClrMapping/>
  </p:clrMapOvr>
</p:sld>
</file>

<file path=ppt/slides/slide4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6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730881"/>
      </p:ext>
    </p:extLst>
  </p:cSld>
  <p:clrMapOvr>
    <a:masterClrMapping/>
  </p:clrMapOvr>
</p:sld>
</file>

<file path=ppt/slides/slide4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6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10796"/>
      </p:ext>
    </p:extLst>
  </p:cSld>
  <p:clrMapOvr>
    <a:masterClrMapping/>
  </p:clrMapOvr>
</p:sld>
</file>

<file path=ppt/slides/slide4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7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403292"/>
      </p:ext>
    </p:extLst>
  </p:cSld>
  <p:clrMapOvr>
    <a:masterClrMapping/>
  </p:clrMapOvr>
</p:sld>
</file>

<file path=ppt/slides/slide4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7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50597"/>
      </p:ext>
    </p:extLst>
  </p:cSld>
  <p:clrMapOvr>
    <a:masterClrMapping/>
  </p:clrMapOvr>
</p:sld>
</file>

<file path=ppt/slides/slide4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7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859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0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22765"/>
      </p:ext>
    </p:extLst>
  </p:cSld>
  <p:clrMapOvr>
    <a:masterClrMapping/>
  </p:clrMapOvr>
</p:sld>
</file>

<file path=ppt/slides/slide4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7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04569"/>
      </p:ext>
    </p:extLst>
  </p:cSld>
  <p:clrMapOvr>
    <a:masterClrMapping/>
  </p:clrMapOvr>
</p:sld>
</file>

<file path=ppt/slides/slide4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7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03044"/>
      </p:ext>
    </p:extLst>
  </p:cSld>
  <p:clrMapOvr>
    <a:masterClrMapping/>
  </p:clrMapOvr>
</p:sld>
</file>

<file path=ppt/slides/slide4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7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3973" y="-1143000"/>
            <a:ext cx="7218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22485"/>
      </p:ext>
    </p:extLst>
  </p:cSld>
  <p:clrMapOvr>
    <a:masterClrMapping/>
  </p:clrMapOvr>
</p:sld>
</file>

<file path=ppt/slides/slide4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7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48" y="-1143000"/>
            <a:ext cx="651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31587"/>
      </p:ext>
    </p:extLst>
  </p:cSld>
  <p:clrMapOvr>
    <a:masterClrMapping/>
  </p:clrMapOvr>
</p:sld>
</file>

<file path=ppt/slides/slide4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7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48" y="-1143000"/>
            <a:ext cx="651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02601"/>
      </p:ext>
    </p:extLst>
  </p:cSld>
  <p:clrMapOvr>
    <a:masterClrMapping/>
  </p:clrMapOvr>
</p:sld>
</file>

<file path=ppt/slides/slide4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6_VulcanoNyragongo74,07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48" y="-1143000"/>
            <a:ext cx="651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889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0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7334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1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558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1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108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1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4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0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2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1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1912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1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3044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1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60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1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2135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1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910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1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55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1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275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2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023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2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4884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2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50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0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9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2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736" y="-1143000"/>
            <a:ext cx="697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788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2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3624" y="-1143000"/>
            <a:ext cx="6697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290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2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3624" y="-1143000"/>
            <a:ext cx="6697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064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2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3624" y="-1143000"/>
            <a:ext cx="6697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3133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2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8024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2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543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2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3205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3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552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3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12226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3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5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0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92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3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624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3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270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3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20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3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12" y="-1143000"/>
            <a:ext cx="6321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1943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3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12" y="-1143000"/>
            <a:ext cx="6321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844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3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12" y="-1143000"/>
            <a:ext cx="6321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0471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3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12" y="-1143000"/>
            <a:ext cx="6321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066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4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12" y="-1143000"/>
            <a:ext cx="6321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745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4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12" y="-1143000"/>
            <a:ext cx="6321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3233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4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12" y="-1143000"/>
            <a:ext cx="6321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303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0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43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4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12" y="-1143000"/>
            <a:ext cx="6321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473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4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12" y="-1143000"/>
            <a:ext cx="6321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1427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4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5098" y="-1143000"/>
            <a:ext cx="7440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220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4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5098" y="-1143000"/>
            <a:ext cx="7440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6703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4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935" y="-1143000"/>
            <a:ext cx="6365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99927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4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8504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4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9324" y="-1143000"/>
            <a:ext cx="6469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6328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5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4458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5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2049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5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1085" y="-1143000"/>
            <a:ext cx="673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97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200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423" y="-1143000"/>
            <a:ext cx="680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9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53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5803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54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1565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55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5898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56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56254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57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430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6020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4_Ruwenzori68058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8112" y="-1143000"/>
            <a:ext cx="73882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6151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59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930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60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0877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61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88176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004-10-05_Ruwenzori68062"/>
          <p:cNvPicPr>
            <a:picLocks noGrp="1" noChangeAspect="1"/>
          </p:cNvPicPr>
          <p:nvPr isPhoto="1"/>
        </p:nvPicPr>
        <p:blipFill>
          <a:blip r:embed="rId2">
            <a:grayscl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850" y="-1143000"/>
            <a:ext cx="6743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8587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ala riunioni ione">
  <a:themeElements>
    <a:clrScheme name="Sala riunioni ione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Sala riunioni 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riunioni 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TM02900722[[fn=Sala riunioni ione]]</Template>
  <TotalTime>3</TotalTime>
  <Words>7</Words>
  <Application>Microsoft Office PowerPoint</Application>
  <PresentationFormat>Personalizzato</PresentationFormat>
  <Paragraphs>2</Paragraphs>
  <Slides>455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455</vt:i4>
      </vt:variant>
    </vt:vector>
  </HeadingPairs>
  <TitlesOfParts>
    <vt:vector size="463" baseType="lpstr">
      <vt:lpstr>Arial</vt:lpstr>
      <vt:lpstr>Calibri</vt:lpstr>
      <vt:lpstr>Calibri Light</vt:lpstr>
      <vt:lpstr>Century Gothic</vt:lpstr>
      <vt:lpstr>Wingdings 2</vt:lpstr>
      <vt:lpstr>Wingdings 3</vt:lpstr>
      <vt:lpstr>HDOfficeLightV0</vt:lpstr>
      <vt:lpstr>Sala riunioni ione</vt:lpstr>
      <vt:lpstr>Montagne d’Africa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Montagne d’Africa</dc:title>
  <dc:creator>pippo</dc:creator>
  <cp:lastModifiedBy>pippo</cp:lastModifiedBy>
  <cp:revision>1</cp:revision>
  <dcterms:created xsi:type="dcterms:W3CDTF">2017-01-10T16:05:46Z</dcterms:created>
  <dcterms:modified xsi:type="dcterms:W3CDTF">2017-01-10T16:18:05Z</dcterms:modified>
</cp:coreProperties>
</file>